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79" r:id="rId1"/>
    <p:sldMasterId id="2147483882" r:id="rId2"/>
    <p:sldMasterId id="2147483900" r:id="rId3"/>
    <p:sldMasterId id="2147483885" r:id="rId4"/>
    <p:sldMasterId id="2147483915" r:id="rId5"/>
    <p:sldMasterId id="2147483911" r:id="rId6"/>
    <p:sldMasterId id="2147483823" r:id="rId7"/>
  </p:sldMasterIdLst>
  <p:notesMasterIdLst>
    <p:notesMasterId r:id="rId58"/>
  </p:notesMasterIdLst>
  <p:handoutMasterIdLst>
    <p:handoutMasterId r:id="rId59"/>
  </p:handoutMasterIdLst>
  <p:sldIdLst>
    <p:sldId id="281" r:id="rId8"/>
    <p:sldId id="331" r:id="rId9"/>
    <p:sldId id="347" r:id="rId10"/>
    <p:sldId id="348" r:id="rId11"/>
    <p:sldId id="349" r:id="rId12"/>
    <p:sldId id="351" r:id="rId13"/>
    <p:sldId id="352" r:id="rId14"/>
    <p:sldId id="353" r:id="rId15"/>
    <p:sldId id="350" r:id="rId16"/>
    <p:sldId id="354" r:id="rId17"/>
    <p:sldId id="355" r:id="rId18"/>
    <p:sldId id="356" r:id="rId19"/>
    <p:sldId id="357" r:id="rId20"/>
    <p:sldId id="358" r:id="rId21"/>
    <p:sldId id="366" r:id="rId22"/>
    <p:sldId id="367" r:id="rId23"/>
    <p:sldId id="368" r:id="rId24"/>
    <p:sldId id="365" r:id="rId25"/>
    <p:sldId id="359" r:id="rId26"/>
    <p:sldId id="327" r:id="rId27"/>
    <p:sldId id="274" r:id="rId28"/>
    <p:sldId id="360" r:id="rId29"/>
    <p:sldId id="284" r:id="rId30"/>
    <p:sldId id="302" r:id="rId31"/>
    <p:sldId id="305" r:id="rId32"/>
    <p:sldId id="303" r:id="rId33"/>
    <p:sldId id="304" r:id="rId34"/>
    <p:sldId id="320" r:id="rId35"/>
    <p:sldId id="321" r:id="rId36"/>
    <p:sldId id="322" r:id="rId37"/>
    <p:sldId id="306" r:id="rId38"/>
    <p:sldId id="307" r:id="rId39"/>
    <p:sldId id="308" r:id="rId40"/>
    <p:sldId id="323" r:id="rId41"/>
    <p:sldId id="324" r:id="rId42"/>
    <p:sldId id="325" r:id="rId43"/>
    <p:sldId id="309" r:id="rId44"/>
    <p:sldId id="313" r:id="rId45"/>
    <p:sldId id="315" r:id="rId46"/>
    <p:sldId id="316" r:id="rId47"/>
    <p:sldId id="317" r:id="rId48"/>
    <p:sldId id="328" r:id="rId49"/>
    <p:sldId id="318" r:id="rId50"/>
    <p:sldId id="329" r:id="rId51"/>
    <p:sldId id="335" r:id="rId52"/>
    <p:sldId id="337" r:id="rId53"/>
    <p:sldId id="336" r:id="rId54"/>
    <p:sldId id="334" r:id="rId55"/>
    <p:sldId id="278" r:id="rId56"/>
    <p:sldId id="330" r:id="rId57"/>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FEI" pitchFamily="2" charset="77"/>
      <p:regular r:id="rId64"/>
    </p:embeddedFont>
    <p:embeddedFont>
      <p:font typeface="FEI Bold" pitchFamily="2" charset="77"/>
      <p:bold r:id="rId65"/>
    </p:embeddedFont>
    <p:embeddedFont>
      <p:font typeface="FEI Bold" pitchFamily="2" charset="77"/>
      <p:bold r:id="rId65"/>
    </p:embeddedFont>
    <p:embeddedFont>
      <p:font typeface="FEI light" pitchFamily="2" charset="77"/>
      <p:regular r:id="rId66"/>
    </p:embeddedFont>
    <p:embeddedFont>
      <p:font typeface="Gotham Bold" panose="020F0502020204030204" pitchFamily="34" charset="0"/>
      <p:regular r:id="rId67"/>
      <p:bold r:id="rId68"/>
      <p:italic r:id="rId69"/>
      <p:boldItalic r:id="rId70"/>
    </p:embeddedFont>
    <p:embeddedFont>
      <p:font typeface="Gotham Book" panose="020F0502020204030204" pitchFamily="34" charset="0"/>
      <p:regular r:id="rId71"/>
      <p:bold r:id="rId72"/>
      <p:italic r:id="rId73"/>
      <p:boldItalic r:id="rId74"/>
    </p:embeddedFont>
    <p:embeddedFont>
      <p:font typeface="Verdana" panose="020B0604030504040204" pitchFamily="34" charset="0"/>
      <p:regular r:id="rId75"/>
      <p:bold r:id="rId76"/>
      <p:italic r:id="rId77"/>
      <p:boldItalic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ACE"/>
    <a:srgbClr val="5E186A"/>
    <a:srgbClr val="E46E36"/>
    <a:srgbClr val="FFC322"/>
    <a:srgbClr val="00C682"/>
    <a:srgbClr val="8E99A0"/>
    <a:srgbClr val="0088D8"/>
    <a:srgbClr val="31133A"/>
    <a:srgbClr val="BFE800"/>
    <a:srgbClr val="C000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6" autoAdjust="0"/>
    <p:restoredTop sz="82993"/>
  </p:normalViewPr>
  <p:slideViewPr>
    <p:cSldViewPr snapToGrid="0" snapToObjects="1">
      <p:cViewPr varScale="1">
        <p:scale>
          <a:sx n="140" d="100"/>
          <a:sy n="140" d="100"/>
        </p:scale>
        <p:origin x="1328" y="192"/>
      </p:cViewPr>
      <p:guideLst>
        <p:guide orient="horz" pos="1618"/>
        <p:guide pos="2880"/>
      </p:guideLst>
    </p:cSldViewPr>
  </p:slideViewPr>
  <p:notesTextViewPr>
    <p:cViewPr>
      <p:scale>
        <a:sx n="100" d="100"/>
        <a:sy n="100" d="100"/>
      </p:scale>
      <p:origin x="0" y="0"/>
    </p:cViewPr>
  </p:notesTextViewPr>
  <p:notesViewPr>
    <p:cSldViewPr snapToGrid="0" snapToObjects="1">
      <p:cViewPr varScale="1">
        <p:scale>
          <a:sx n="129" d="100"/>
          <a:sy n="129" d="100"/>
        </p:scale>
        <p:origin x="-56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3.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Age Breakdown</c:v>
                </c:pt>
              </c:strCache>
            </c:strRef>
          </c:tx>
          <c:spPr>
            <a:solidFill>
              <a:srgbClr val="2CDACE"/>
            </a:solidFill>
          </c:spPr>
          <c:dPt>
            <c:idx val="0"/>
            <c:bubble3D val="0"/>
            <c:spPr>
              <a:solidFill>
                <a:srgbClr val="2CDACE"/>
              </a:solidFill>
              <a:ln w="19050">
                <a:solidFill>
                  <a:schemeClr val="lt1"/>
                </a:solidFill>
              </a:ln>
              <a:effectLst/>
            </c:spPr>
            <c:extLst>
              <c:ext xmlns:c16="http://schemas.microsoft.com/office/drawing/2014/chart" uri="{C3380CC4-5D6E-409C-BE32-E72D297353CC}">
                <c16:uniqueId val="{00000001-1272-A54E-B0E9-51D497C3619F}"/>
              </c:ext>
            </c:extLst>
          </c:dPt>
          <c:dPt>
            <c:idx val="1"/>
            <c:bubble3D val="0"/>
            <c:spPr>
              <a:solidFill>
                <a:srgbClr val="2CDACE">
                  <a:alpha val="80000"/>
                </a:srgbClr>
              </a:solidFill>
              <a:ln w="19050">
                <a:solidFill>
                  <a:schemeClr val="lt1"/>
                </a:solidFill>
              </a:ln>
              <a:effectLst/>
            </c:spPr>
            <c:extLst>
              <c:ext xmlns:c16="http://schemas.microsoft.com/office/drawing/2014/chart" uri="{C3380CC4-5D6E-409C-BE32-E72D297353CC}">
                <c16:uniqueId val="{00000002-1272-A54E-B0E9-51D497C3619F}"/>
              </c:ext>
            </c:extLst>
          </c:dPt>
          <c:dPt>
            <c:idx val="2"/>
            <c:bubble3D val="0"/>
            <c:spPr>
              <a:solidFill>
                <a:srgbClr val="2CDACE">
                  <a:alpha val="65000"/>
                </a:srgbClr>
              </a:solidFill>
              <a:ln w="19050">
                <a:solidFill>
                  <a:schemeClr val="lt1"/>
                </a:solidFill>
              </a:ln>
              <a:effectLst/>
            </c:spPr>
            <c:extLst>
              <c:ext xmlns:c16="http://schemas.microsoft.com/office/drawing/2014/chart" uri="{C3380CC4-5D6E-409C-BE32-E72D297353CC}">
                <c16:uniqueId val="{00000003-1272-A54E-B0E9-51D497C3619F}"/>
              </c:ext>
            </c:extLst>
          </c:dPt>
          <c:dPt>
            <c:idx val="3"/>
            <c:bubble3D val="0"/>
            <c:spPr>
              <a:solidFill>
                <a:srgbClr val="2CDACE">
                  <a:alpha val="50000"/>
                </a:srgbClr>
              </a:solidFill>
              <a:ln w="19050">
                <a:solidFill>
                  <a:schemeClr val="lt1"/>
                </a:solidFill>
              </a:ln>
              <a:effectLst/>
            </c:spPr>
            <c:extLst>
              <c:ext xmlns:c16="http://schemas.microsoft.com/office/drawing/2014/chart" uri="{C3380CC4-5D6E-409C-BE32-E72D297353CC}">
                <c16:uniqueId val="{00000004-1272-A54E-B0E9-51D497C3619F}"/>
              </c:ext>
            </c:extLst>
          </c:dPt>
          <c:dPt>
            <c:idx val="4"/>
            <c:bubble3D val="0"/>
            <c:spPr>
              <a:solidFill>
                <a:srgbClr val="2CDACE">
                  <a:alpha val="35000"/>
                </a:srgbClr>
              </a:solidFill>
              <a:ln w="19050">
                <a:solidFill>
                  <a:schemeClr val="lt1"/>
                </a:solidFill>
              </a:ln>
              <a:effectLst/>
            </c:spPr>
            <c:extLst>
              <c:ext xmlns:c16="http://schemas.microsoft.com/office/drawing/2014/chart" uri="{C3380CC4-5D6E-409C-BE32-E72D297353CC}">
                <c16:uniqueId val="{00000005-1272-A54E-B0E9-51D497C3619F}"/>
              </c:ext>
            </c:extLst>
          </c:dPt>
          <c:dPt>
            <c:idx val="5"/>
            <c:bubble3D val="0"/>
            <c:spPr>
              <a:solidFill>
                <a:srgbClr val="2CDACE">
                  <a:alpha val="20000"/>
                </a:srgbClr>
              </a:solidFill>
              <a:ln w="19050">
                <a:solidFill>
                  <a:schemeClr val="lt1"/>
                </a:solidFill>
              </a:ln>
              <a:effectLst/>
            </c:spPr>
            <c:extLst>
              <c:ext xmlns:c16="http://schemas.microsoft.com/office/drawing/2014/chart" uri="{C3380CC4-5D6E-409C-BE32-E72D297353CC}">
                <c16:uniqueId val="{00000006-1272-A54E-B0E9-51D497C3619F}"/>
              </c:ext>
            </c:extLst>
          </c:dPt>
          <c:dLbls>
            <c:dLbl>
              <c:idx val="0"/>
              <c:tx>
                <c:rich>
                  <a:bodyPr/>
                  <a:lstStyle/>
                  <a:p>
                    <a:fld id="{6F47FEB7-5AFF-2F4C-ABA4-9930F67175AD}"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72-A54E-B0E9-51D497C3619F}"/>
                </c:ext>
              </c:extLst>
            </c:dLbl>
            <c:dLbl>
              <c:idx val="1"/>
              <c:tx>
                <c:rich>
                  <a:bodyPr/>
                  <a:lstStyle/>
                  <a:p>
                    <a:fld id="{0DA668D0-61F5-1E49-A767-6140B38F886E}"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272-A54E-B0E9-51D497C3619F}"/>
                </c:ext>
              </c:extLst>
            </c:dLbl>
            <c:dLbl>
              <c:idx val="2"/>
              <c:tx>
                <c:rich>
                  <a:bodyPr/>
                  <a:lstStyle/>
                  <a:p>
                    <a:fld id="{D2307955-DD47-224A-8CE1-C53F50382F5C}"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72-A54E-B0E9-51D497C3619F}"/>
                </c:ext>
              </c:extLst>
            </c:dLbl>
            <c:dLbl>
              <c:idx val="3"/>
              <c:tx>
                <c:rich>
                  <a:bodyPr/>
                  <a:lstStyle/>
                  <a:p>
                    <a:fld id="{1B95698C-1214-C746-9F42-357F58990319}"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272-A54E-B0E9-51D497C3619F}"/>
                </c:ext>
              </c:extLst>
            </c:dLbl>
            <c:dLbl>
              <c:idx val="4"/>
              <c:tx>
                <c:rich>
                  <a:bodyPr/>
                  <a:lstStyle/>
                  <a:p>
                    <a:fld id="{F2863214-B948-A048-9D07-0942BE32E419}"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72-A54E-B0E9-51D497C3619F}"/>
                </c:ext>
              </c:extLst>
            </c:dLbl>
            <c:dLbl>
              <c:idx val="5"/>
              <c:tx>
                <c:rich>
                  <a:bodyPr/>
                  <a:lstStyle/>
                  <a:p>
                    <a:fld id="{91B521F7-2692-454C-A08F-39C291BAA036}"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272-A54E-B0E9-51D497C361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K"/>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25-34</c:v>
                </c:pt>
                <c:pt idx="1">
                  <c:v>35-44</c:v>
                </c:pt>
                <c:pt idx="2">
                  <c:v>18-24</c:v>
                </c:pt>
                <c:pt idx="3">
                  <c:v>45-54</c:v>
                </c:pt>
                <c:pt idx="4">
                  <c:v>55-64</c:v>
                </c:pt>
                <c:pt idx="5">
                  <c:v>65+</c:v>
                </c:pt>
              </c:strCache>
            </c:strRef>
          </c:cat>
          <c:val>
            <c:numRef>
              <c:f>Sheet1!$B$2:$B$7</c:f>
              <c:numCache>
                <c:formatCode>General</c:formatCode>
                <c:ptCount val="6"/>
                <c:pt idx="0">
                  <c:v>32.200000000000003</c:v>
                </c:pt>
                <c:pt idx="1">
                  <c:v>19.5</c:v>
                </c:pt>
                <c:pt idx="2">
                  <c:v>15.6</c:v>
                </c:pt>
                <c:pt idx="3">
                  <c:v>15.3</c:v>
                </c:pt>
                <c:pt idx="4">
                  <c:v>12.3</c:v>
                </c:pt>
                <c:pt idx="5">
                  <c:v>5.0999999999999996</c:v>
                </c:pt>
              </c:numCache>
            </c:numRef>
          </c:val>
          <c:extLst>
            <c:ext xmlns:c16="http://schemas.microsoft.com/office/drawing/2014/chart" uri="{C3380CC4-5D6E-409C-BE32-E72D297353CC}">
              <c16:uniqueId val="{00000000-1272-A54E-B0E9-51D497C3619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 Breakdown</c:v>
                </c:pt>
              </c:strCache>
            </c:strRef>
          </c:tx>
          <c:spPr>
            <a:solidFill>
              <a:srgbClr val="2CDACE"/>
            </a:solidFill>
          </c:spPr>
          <c:dPt>
            <c:idx val="0"/>
            <c:bubble3D val="0"/>
            <c:spPr>
              <a:solidFill>
                <a:srgbClr val="2CDACE"/>
              </a:solidFill>
              <a:ln w="19050">
                <a:solidFill>
                  <a:schemeClr val="lt1"/>
                </a:solidFill>
              </a:ln>
              <a:effectLst/>
            </c:spPr>
            <c:extLst>
              <c:ext xmlns:c16="http://schemas.microsoft.com/office/drawing/2014/chart" uri="{C3380CC4-5D6E-409C-BE32-E72D297353CC}">
                <c16:uniqueId val="{00000001-5D4A-584B-B46E-103136260A6B}"/>
              </c:ext>
            </c:extLst>
          </c:dPt>
          <c:dPt>
            <c:idx val="1"/>
            <c:bubble3D val="0"/>
            <c:spPr>
              <a:solidFill>
                <a:srgbClr val="2CDACE">
                  <a:alpha val="50000"/>
                </a:srgbClr>
              </a:solidFill>
              <a:ln w="19050">
                <a:solidFill>
                  <a:schemeClr val="lt1"/>
                </a:solidFill>
              </a:ln>
              <a:effectLst/>
            </c:spPr>
            <c:extLst>
              <c:ext xmlns:c16="http://schemas.microsoft.com/office/drawing/2014/chart" uri="{C3380CC4-5D6E-409C-BE32-E72D297353CC}">
                <c16:uniqueId val="{00000002-5D4A-584B-B46E-103136260A6B}"/>
              </c:ext>
            </c:extLst>
          </c:dPt>
          <c:dPt>
            <c:idx val="2"/>
            <c:bubble3D val="0"/>
            <c:spPr>
              <a:solidFill>
                <a:srgbClr val="2CDACE"/>
              </a:solidFill>
              <a:ln w="19050">
                <a:solidFill>
                  <a:schemeClr val="lt1"/>
                </a:solidFill>
              </a:ln>
              <a:effectLst/>
            </c:spPr>
            <c:extLst>
              <c:ext xmlns:c16="http://schemas.microsoft.com/office/drawing/2014/chart" uri="{C3380CC4-5D6E-409C-BE32-E72D297353CC}">
                <c16:uniqueId val="{00000005-FE2A-8C41-96F4-42DE607F9504}"/>
              </c:ext>
            </c:extLst>
          </c:dPt>
          <c:dPt>
            <c:idx val="3"/>
            <c:bubble3D val="0"/>
            <c:spPr>
              <a:solidFill>
                <a:srgbClr val="2CDACE"/>
              </a:solidFill>
              <a:ln w="19050">
                <a:solidFill>
                  <a:schemeClr val="lt1"/>
                </a:solidFill>
              </a:ln>
              <a:effectLst/>
            </c:spPr>
            <c:extLst>
              <c:ext xmlns:c16="http://schemas.microsoft.com/office/drawing/2014/chart" uri="{C3380CC4-5D6E-409C-BE32-E72D297353CC}">
                <c16:uniqueId val="{00000007-FE2A-8C41-96F4-42DE607F9504}"/>
              </c:ext>
            </c:extLst>
          </c:dPt>
          <c:dLbls>
            <c:dLbl>
              <c:idx val="0"/>
              <c:tx>
                <c:rich>
                  <a:bodyPr/>
                  <a:lstStyle/>
                  <a:p>
                    <a:fld id="{9FC82D57-8C31-D747-8476-2179B8B6D73D}"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D4A-584B-B46E-103136260A6B}"/>
                </c:ext>
              </c:extLst>
            </c:dLbl>
            <c:dLbl>
              <c:idx val="1"/>
              <c:tx>
                <c:rich>
                  <a:bodyPr/>
                  <a:lstStyle/>
                  <a:p>
                    <a:fld id="{20B08959-477A-1849-856F-54758096D992}" type="PERCENTAGE">
                      <a:rPr lang="en-US">
                        <a:solidFill>
                          <a:srgbClr val="5E186A"/>
                        </a:solidFill>
                      </a:rPr>
                      <a:pPr/>
                      <a:t>[PERCENTAGE]</a:t>
                    </a:fld>
                    <a:endParaRPr lang="en-GB"/>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D4A-584B-B46E-103136260A6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SK"/>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Female</c:v>
                </c:pt>
                <c:pt idx="1">
                  <c:v>Male</c:v>
                </c:pt>
              </c:strCache>
            </c:strRef>
          </c:cat>
          <c:val>
            <c:numRef>
              <c:f>Sheet1!$B$2:$B$5</c:f>
              <c:numCache>
                <c:formatCode>General</c:formatCode>
                <c:ptCount val="4"/>
                <c:pt idx="0">
                  <c:v>68.900000000000006</c:v>
                </c:pt>
                <c:pt idx="1">
                  <c:v>31.1</c:v>
                </c:pt>
              </c:numCache>
            </c:numRef>
          </c:val>
          <c:extLst>
            <c:ext xmlns:c16="http://schemas.microsoft.com/office/drawing/2014/chart" uri="{C3380CC4-5D6E-409C-BE32-E72D297353CC}">
              <c16:uniqueId val="{00000000-5D4A-584B-B46E-103136260A6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40493766404199477"/>
          <c:y val="0.91730019685039377"/>
          <c:w val="0.20679133858267718"/>
          <c:h val="6.39498031496062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rgbClr val="2CDACE"/>
            </a:solidFill>
            <a:ln>
              <a:noFill/>
            </a:ln>
            <a:effectLst/>
          </c:spPr>
          <c:invertIfNegative val="0"/>
          <c:cat>
            <c:numRef>
              <c:f>Sheet1!$A$2:$A$9</c:f>
              <c:numCache>
                <c:formatCode>General</c:formatCode>
                <c:ptCount val="8"/>
              </c:numCache>
            </c:numRef>
          </c:cat>
          <c:val>
            <c:numRef>
              <c:f>Sheet1!$B$2:$B$9</c:f>
              <c:numCache>
                <c:formatCode>General</c:formatCode>
                <c:ptCount val="8"/>
                <c:pt idx="0">
                  <c:v>10</c:v>
                </c:pt>
                <c:pt idx="1">
                  <c:v>60</c:v>
                </c:pt>
                <c:pt idx="2">
                  <c:v>25</c:v>
                </c:pt>
                <c:pt idx="3">
                  <c:v>5</c:v>
                </c:pt>
                <c:pt idx="4">
                  <c:v>20</c:v>
                </c:pt>
                <c:pt idx="5">
                  <c:v>15</c:v>
                </c:pt>
                <c:pt idx="6">
                  <c:v>0</c:v>
                </c:pt>
                <c:pt idx="7">
                  <c:v>0</c:v>
                </c:pt>
              </c:numCache>
            </c:numRef>
          </c:val>
          <c:extLst>
            <c:ext xmlns:c16="http://schemas.microsoft.com/office/drawing/2014/chart" uri="{C3380CC4-5D6E-409C-BE32-E72D297353CC}">
              <c16:uniqueId val="{00000000-F5F1-2746-A4C5-4ACBAEC70F1C}"/>
            </c:ext>
          </c:extLst>
        </c:ser>
        <c:ser>
          <c:idx val="1"/>
          <c:order val="1"/>
          <c:tx>
            <c:strRef>
              <c:f>Sheet1!$C$1</c:f>
              <c:strCache>
                <c:ptCount val="1"/>
                <c:pt idx="0">
                  <c:v>Column2</c:v>
                </c:pt>
              </c:strCache>
            </c:strRef>
          </c:tx>
          <c:spPr>
            <a:solidFill>
              <a:srgbClr val="2CDACE">
                <a:alpha val="50000"/>
              </a:srgbClr>
            </a:solidFill>
            <a:ln>
              <a:noFill/>
            </a:ln>
            <a:effectLst/>
          </c:spPr>
          <c:invertIfNegative val="0"/>
          <c:cat>
            <c:numRef>
              <c:f>Sheet1!$A$2:$A$9</c:f>
              <c:numCache>
                <c:formatCode>General</c:formatCode>
                <c:ptCount val="8"/>
              </c:numCache>
            </c:numRef>
          </c:cat>
          <c:val>
            <c:numRef>
              <c:f>Sheet1!$C$2:$C$9</c:f>
              <c:numCache>
                <c:formatCode>General</c:formatCode>
                <c:ptCount val="8"/>
                <c:pt idx="0">
                  <c:v>300</c:v>
                </c:pt>
                <c:pt idx="1">
                  <c:v>275</c:v>
                </c:pt>
                <c:pt idx="2">
                  <c:v>95</c:v>
                </c:pt>
                <c:pt idx="3">
                  <c:v>60</c:v>
                </c:pt>
                <c:pt idx="4">
                  <c:v>50</c:v>
                </c:pt>
                <c:pt idx="5">
                  <c:v>20</c:v>
                </c:pt>
                <c:pt idx="6">
                  <c:v>5</c:v>
                </c:pt>
                <c:pt idx="7">
                  <c:v>3</c:v>
                </c:pt>
              </c:numCache>
            </c:numRef>
          </c:val>
          <c:extLst>
            <c:ext xmlns:c16="http://schemas.microsoft.com/office/drawing/2014/chart" uri="{C3380CC4-5D6E-409C-BE32-E72D297353CC}">
              <c16:uniqueId val="{00000001-F5F1-2746-A4C5-4ACBAEC70F1C}"/>
            </c:ext>
          </c:extLst>
        </c:ser>
        <c:dLbls>
          <c:showLegendKey val="0"/>
          <c:showVal val="0"/>
          <c:showCatName val="0"/>
          <c:showSerName val="0"/>
          <c:showPercent val="0"/>
          <c:showBubbleSize val="0"/>
        </c:dLbls>
        <c:gapWidth val="150"/>
        <c:overlap val="100"/>
        <c:axId val="853560912"/>
        <c:axId val="853560128"/>
      </c:barChart>
      <c:catAx>
        <c:axId val="85356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crossAx val="853560128"/>
        <c:crosses val="autoZero"/>
        <c:auto val="1"/>
        <c:lblAlgn val="ctr"/>
        <c:lblOffset val="100"/>
        <c:noMultiLvlLbl val="0"/>
      </c:catAx>
      <c:valAx>
        <c:axId val="853560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crossAx val="853560912"/>
        <c:crosses val="autoZero"/>
        <c:crossBetween val="between"/>
      </c:valAx>
      <c:spPr>
        <a:noFill/>
        <a:ln>
          <a:noFill/>
        </a:ln>
        <a:effectLst/>
      </c:spPr>
    </c:plotArea>
    <c:legend>
      <c:legendPos val="b"/>
      <c:layout>
        <c:manualLayout>
          <c:xMode val="edge"/>
          <c:yMode val="edge"/>
          <c:x val="4.9999993528346692E-2"/>
          <c:y val="0.90241389894391411"/>
          <c:w val="0.89999988351024029"/>
          <c:h val="7.01588056600651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63549868766406E-2"/>
          <c:y val="0.13760949803149605"/>
          <c:w val="0.9025031167979003"/>
          <c:h val="0.53940674212598427"/>
        </c:manualLayout>
      </c:layout>
      <c:barChart>
        <c:barDir val="col"/>
        <c:grouping val="stacked"/>
        <c:varyColors val="0"/>
        <c:ser>
          <c:idx val="0"/>
          <c:order val="0"/>
          <c:tx>
            <c:strRef>
              <c:f>Sheet1!$B$1</c:f>
              <c:strCache>
                <c:ptCount val="1"/>
                <c:pt idx="0">
                  <c:v>Column1</c:v>
                </c:pt>
              </c:strCache>
            </c:strRef>
          </c:tx>
          <c:spPr>
            <a:solidFill>
              <a:srgbClr val="2CDACE"/>
            </a:solidFill>
            <a:ln>
              <a:noFill/>
            </a:ln>
            <a:effectLst/>
          </c:spPr>
          <c:invertIfNegative val="0"/>
          <c:cat>
            <c:numRef>
              <c:f>Sheet1!$A$2:$A$19</c:f>
              <c:numCache>
                <c:formatCode>General</c:formatCode>
                <c:ptCount val="18"/>
              </c:numCache>
            </c:numRef>
          </c:cat>
          <c:val>
            <c:numRef>
              <c:f>Sheet1!$B$2:$B$19</c:f>
              <c:numCache>
                <c:formatCode>General</c:formatCode>
                <c:ptCount val="18"/>
                <c:pt idx="0">
                  <c:v>125</c:v>
                </c:pt>
                <c:pt idx="1">
                  <c:v>155</c:v>
                </c:pt>
                <c:pt idx="2">
                  <c:v>80</c:v>
                </c:pt>
                <c:pt idx="3">
                  <c:v>40</c:v>
                </c:pt>
                <c:pt idx="4">
                  <c:v>80</c:v>
                </c:pt>
                <c:pt idx="5">
                  <c:v>80</c:v>
                </c:pt>
                <c:pt idx="6">
                  <c:v>60</c:v>
                </c:pt>
                <c:pt idx="7">
                  <c:v>80</c:v>
                </c:pt>
                <c:pt idx="8">
                  <c:v>45</c:v>
                </c:pt>
                <c:pt idx="9">
                  <c:v>45</c:v>
                </c:pt>
                <c:pt idx="10">
                  <c:v>40</c:v>
                </c:pt>
                <c:pt idx="11">
                  <c:v>30</c:v>
                </c:pt>
                <c:pt idx="12">
                  <c:v>35</c:v>
                </c:pt>
                <c:pt idx="13">
                  <c:v>35</c:v>
                </c:pt>
                <c:pt idx="14">
                  <c:v>30</c:v>
                </c:pt>
                <c:pt idx="15">
                  <c:v>30</c:v>
                </c:pt>
                <c:pt idx="16">
                  <c:v>15</c:v>
                </c:pt>
                <c:pt idx="17">
                  <c:v>15</c:v>
                </c:pt>
              </c:numCache>
            </c:numRef>
          </c:val>
          <c:extLst>
            <c:ext xmlns:c16="http://schemas.microsoft.com/office/drawing/2014/chart" uri="{C3380CC4-5D6E-409C-BE32-E72D297353CC}">
              <c16:uniqueId val="{00000000-58CE-0A41-A5F0-74B69D207189}"/>
            </c:ext>
          </c:extLst>
        </c:ser>
        <c:ser>
          <c:idx val="1"/>
          <c:order val="1"/>
          <c:tx>
            <c:strRef>
              <c:f>Sheet1!$C$1</c:f>
              <c:strCache>
                <c:ptCount val="1"/>
                <c:pt idx="0">
                  <c:v>Column2</c:v>
                </c:pt>
              </c:strCache>
            </c:strRef>
          </c:tx>
          <c:spPr>
            <a:solidFill>
              <a:srgbClr val="2CDACE">
                <a:alpha val="50000"/>
              </a:srgbClr>
            </a:solidFill>
            <a:ln>
              <a:noFill/>
            </a:ln>
            <a:effectLst/>
          </c:spPr>
          <c:invertIfNegative val="0"/>
          <c:cat>
            <c:numRef>
              <c:f>Sheet1!$A$2:$A$19</c:f>
              <c:numCache>
                <c:formatCode>General</c:formatCode>
                <c:ptCount val="18"/>
              </c:numCache>
            </c:numRef>
          </c:cat>
          <c:val>
            <c:numRef>
              <c:f>Sheet1!$C$2:$C$19</c:f>
              <c:numCache>
                <c:formatCode>General</c:formatCode>
                <c:ptCount val="18"/>
                <c:pt idx="0">
                  <c:v>225</c:v>
                </c:pt>
                <c:pt idx="1">
                  <c:v>220</c:v>
                </c:pt>
                <c:pt idx="2">
                  <c:v>198</c:v>
                </c:pt>
                <c:pt idx="3">
                  <c:v>180</c:v>
                </c:pt>
                <c:pt idx="4">
                  <c:v>145</c:v>
                </c:pt>
                <c:pt idx="5">
                  <c:v>135</c:v>
                </c:pt>
                <c:pt idx="6">
                  <c:v>115</c:v>
                </c:pt>
                <c:pt idx="7">
                  <c:v>110</c:v>
                </c:pt>
                <c:pt idx="8">
                  <c:v>85</c:v>
                </c:pt>
                <c:pt idx="9">
                  <c:v>80</c:v>
                </c:pt>
                <c:pt idx="10">
                  <c:v>65</c:v>
                </c:pt>
                <c:pt idx="11">
                  <c:v>65</c:v>
                </c:pt>
                <c:pt idx="12">
                  <c:v>55</c:v>
                </c:pt>
                <c:pt idx="13">
                  <c:v>55</c:v>
                </c:pt>
                <c:pt idx="14">
                  <c:v>40</c:v>
                </c:pt>
                <c:pt idx="15">
                  <c:v>40</c:v>
                </c:pt>
                <c:pt idx="16">
                  <c:v>30</c:v>
                </c:pt>
                <c:pt idx="17">
                  <c:v>30</c:v>
                </c:pt>
              </c:numCache>
            </c:numRef>
          </c:val>
          <c:extLst>
            <c:ext xmlns:c16="http://schemas.microsoft.com/office/drawing/2014/chart" uri="{C3380CC4-5D6E-409C-BE32-E72D297353CC}">
              <c16:uniqueId val="{00000001-58CE-0A41-A5F0-74B69D207189}"/>
            </c:ext>
          </c:extLst>
        </c:ser>
        <c:dLbls>
          <c:showLegendKey val="0"/>
          <c:showVal val="0"/>
          <c:showCatName val="0"/>
          <c:showSerName val="0"/>
          <c:showPercent val="0"/>
          <c:showBubbleSize val="0"/>
        </c:dLbls>
        <c:gapWidth val="99"/>
        <c:overlap val="100"/>
        <c:axId val="853558168"/>
        <c:axId val="853558560"/>
      </c:barChart>
      <c:catAx>
        <c:axId val="85355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crossAx val="853558560"/>
        <c:crosses val="autoZero"/>
        <c:auto val="1"/>
        <c:lblAlgn val="ctr"/>
        <c:lblOffset val="100"/>
        <c:noMultiLvlLbl val="0"/>
      </c:catAx>
      <c:valAx>
        <c:axId val="853558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crossAx val="853558168"/>
        <c:crosses val="autoZero"/>
        <c:crossBetween val="between"/>
      </c:valAx>
      <c:spPr>
        <a:noFill/>
        <a:ln>
          <a:noFill/>
        </a:ln>
        <a:effectLst/>
      </c:spPr>
    </c:plotArea>
    <c:legend>
      <c:legendPos val="b"/>
      <c:layout>
        <c:manualLayout>
          <c:xMode val="edge"/>
          <c:yMode val="edge"/>
          <c:x val="5.1684831311243913E-2"/>
          <c:y val="3.9454110820832007E-2"/>
          <c:w val="0.88251261861498076"/>
          <c:h val="6.5058193704656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FD0ED4-3F2C-A44D-BF2A-70F28B4760E9}" type="datetimeFigureOut">
              <a:rPr lang="en-US" smtClean="0"/>
              <a:pPr/>
              <a:t>3/28/22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E6F2F5-76EA-6D4D-B2FB-9859484A5658}" type="slidenum">
              <a:rPr lang="en-US" smtClean="0"/>
              <a:pPr/>
              <a:t>‹#›</a:t>
            </a:fld>
            <a:endParaRPr lang="en-US"/>
          </a:p>
        </p:txBody>
      </p:sp>
    </p:spTree>
    <p:extLst>
      <p:ext uri="{BB962C8B-B14F-4D97-AF65-F5344CB8AC3E}">
        <p14:creationId xmlns:p14="http://schemas.microsoft.com/office/powerpoint/2010/main" val="14577841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0E53BD-8CD6-F647-884B-5A78FF9E62EE}" type="datetimeFigureOut">
              <a:rPr lang="en-US" smtClean="0"/>
              <a:pPr/>
              <a:t>3/28/22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B8929E-C352-7849-9DF7-6A0F55DB2C3C}" type="slidenum">
              <a:rPr lang="en-US" smtClean="0"/>
              <a:pPr/>
              <a:t>‹#›</a:t>
            </a:fld>
            <a:endParaRPr lang="en-US"/>
          </a:p>
        </p:txBody>
      </p:sp>
    </p:spTree>
    <p:extLst>
      <p:ext uri="{BB962C8B-B14F-4D97-AF65-F5344CB8AC3E}">
        <p14:creationId xmlns:p14="http://schemas.microsoft.com/office/powerpoint/2010/main" val="41273182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a:t>
            </a:fld>
            <a:endParaRPr lang="en-US"/>
          </a:p>
        </p:txBody>
      </p:sp>
    </p:spTree>
    <p:extLst>
      <p:ext uri="{BB962C8B-B14F-4D97-AF65-F5344CB8AC3E}">
        <p14:creationId xmlns:p14="http://schemas.microsoft.com/office/powerpoint/2010/main" val="104990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19</a:t>
            </a:fld>
            <a:endParaRPr lang="en-US"/>
          </a:p>
        </p:txBody>
      </p:sp>
    </p:spTree>
    <p:extLst>
      <p:ext uri="{BB962C8B-B14F-4D97-AF65-F5344CB8AC3E}">
        <p14:creationId xmlns:p14="http://schemas.microsoft.com/office/powerpoint/2010/main" val="18473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21</a:t>
            </a:fld>
            <a:endParaRPr lang="en-US"/>
          </a:p>
        </p:txBody>
      </p:sp>
    </p:spTree>
    <p:extLst>
      <p:ext uri="{BB962C8B-B14F-4D97-AF65-F5344CB8AC3E}">
        <p14:creationId xmlns:p14="http://schemas.microsoft.com/office/powerpoint/2010/main" val="247235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23</a:t>
            </a:fld>
            <a:endParaRPr lang="en-US"/>
          </a:p>
        </p:txBody>
      </p:sp>
    </p:spTree>
    <p:extLst>
      <p:ext uri="{BB962C8B-B14F-4D97-AF65-F5344CB8AC3E}">
        <p14:creationId xmlns:p14="http://schemas.microsoft.com/office/powerpoint/2010/main" val="1151076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24</a:t>
            </a:fld>
            <a:endParaRPr lang="en-US"/>
          </a:p>
        </p:txBody>
      </p:sp>
    </p:spTree>
    <p:extLst>
      <p:ext uri="{BB962C8B-B14F-4D97-AF65-F5344CB8AC3E}">
        <p14:creationId xmlns:p14="http://schemas.microsoft.com/office/powerpoint/2010/main" val="156482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25</a:t>
            </a:fld>
            <a:endParaRPr lang="en-US"/>
          </a:p>
        </p:txBody>
      </p:sp>
    </p:spTree>
    <p:extLst>
      <p:ext uri="{BB962C8B-B14F-4D97-AF65-F5344CB8AC3E}">
        <p14:creationId xmlns:p14="http://schemas.microsoft.com/office/powerpoint/2010/main" val="385193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26</a:t>
            </a:fld>
            <a:endParaRPr lang="en-US"/>
          </a:p>
        </p:txBody>
      </p:sp>
    </p:spTree>
    <p:extLst>
      <p:ext uri="{BB962C8B-B14F-4D97-AF65-F5344CB8AC3E}">
        <p14:creationId xmlns:p14="http://schemas.microsoft.com/office/powerpoint/2010/main" val="286460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27</a:t>
            </a:fld>
            <a:endParaRPr lang="en-US"/>
          </a:p>
        </p:txBody>
      </p:sp>
    </p:spTree>
    <p:extLst>
      <p:ext uri="{BB962C8B-B14F-4D97-AF65-F5344CB8AC3E}">
        <p14:creationId xmlns:p14="http://schemas.microsoft.com/office/powerpoint/2010/main" val="3194066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28</a:t>
            </a:fld>
            <a:endParaRPr lang="en-US"/>
          </a:p>
        </p:txBody>
      </p:sp>
    </p:spTree>
    <p:extLst>
      <p:ext uri="{BB962C8B-B14F-4D97-AF65-F5344CB8AC3E}">
        <p14:creationId xmlns:p14="http://schemas.microsoft.com/office/powerpoint/2010/main" val="3334386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29</a:t>
            </a:fld>
            <a:endParaRPr lang="en-US"/>
          </a:p>
        </p:txBody>
      </p:sp>
    </p:spTree>
    <p:extLst>
      <p:ext uri="{BB962C8B-B14F-4D97-AF65-F5344CB8AC3E}">
        <p14:creationId xmlns:p14="http://schemas.microsoft.com/office/powerpoint/2010/main" val="2319576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30</a:t>
            </a:fld>
            <a:endParaRPr lang="en-US"/>
          </a:p>
        </p:txBody>
      </p:sp>
    </p:spTree>
    <p:extLst>
      <p:ext uri="{BB962C8B-B14F-4D97-AF65-F5344CB8AC3E}">
        <p14:creationId xmlns:p14="http://schemas.microsoft.com/office/powerpoint/2010/main" val="234175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2</a:t>
            </a:fld>
            <a:endParaRPr lang="en-US"/>
          </a:p>
        </p:txBody>
      </p:sp>
    </p:spTree>
    <p:extLst>
      <p:ext uri="{BB962C8B-B14F-4D97-AF65-F5344CB8AC3E}">
        <p14:creationId xmlns:p14="http://schemas.microsoft.com/office/powerpoint/2010/main" val="3867368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31</a:t>
            </a:fld>
            <a:endParaRPr lang="en-US"/>
          </a:p>
        </p:txBody>
      </p:sp>
    </p:spTree>
    <p:extLst>
      <p:ext uri="{BB962C8B-B14F-4D97-AF65-F5344CB8AC3E}">
        <p14:creationId xmlns:p14="http://schemas.microsoft.com/office/powerpoint/2010/main" val="724796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32</a:t>
            </a:fld>
            <a:endParaRPr lang="en-US"/>
          </a:p>
        </p:txBody>
      </p:sp>
    </p:spTree>
    <p:extLst>
      <p:ext uri="{BB962C8B-B14F-4D97-AF65-F5344CB8AC3E}">
        <p14:creationId xmlns:p14="http://schemas.microsoft.com/office/powerpoint/2010/main" val="12205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33</a:t>
            </a:fld>
            <a:endParaRPr lang="en-US"/>
          </a:p>
        </p:txBody>
      </p:sp>
    </p:spTree>
    <p:extLst>
      <p:ext uri="{BB962C8B-B14F-4D97-AF65-F5344CB8AC3E}">
        <p14:creationId xmlns:p14="http://schemas.microsoft.com/office/powerpoint/2010/main" val="1405161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34</a:t>
            </a:fld>
            <a:endParaRPr lang="en-US"/>
          </a:p>
        </p:txBody>
      </p:sp>
    </p:spTree>
    <p:extLst>
      <p:ext uri="{BB962C8B-B14F-4D97-AF65-F5344CB8AC3E}">
        <p14:creationId xmlns:p14="http://schemas.microsoft.com/office/powerpoint/2010/main" val="79124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35</a:t>
            </a:fld>
            <a:endParaRPr lang="en-US"/>
          </a:p>
        </p:txBody>
      </p:sp>
    </p:spTree>
    <p:extLst>
      <p:ext uri="{BB962C8B-B14F-4D97-AF65-F5344CB8AC3E}">
        <p14:creationId xmlns:p14="http://schemas.microsoft.com/office/powerpoint/2010/main" val="3416461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36</a:t>
            </a:fld>
            <a:endParaRPr lang="en-US"/>
          </a:p>
        </p:txBody>
      </p:sp>
    </p:spTree>
    <p:extLst>
      <p:ext uri="{BB962C8B-B14F-4D97-AF65-F5344CB8AC3E}">
        <p14:creationId xmlns:p14="http://schemas.microsoft.com/office/powerpoint/2010/main" val="946734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37</a:t>
            </a:fld>
            <a:endParaRPr lang="en-US"/>
          </a:p>
        </p:txBody>
      </p:sp>
    </p:spTree>
    <p:extLst>
      <p:ext uri="{BB962C8B-B14F-4D97-AF65-F5344CB8AC3E}">
        <p14:creationId xmlns:p14="http://schemas.microsoft.com/office/powerpoint/2010/main" val="84396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38</a:t>
            </a:fld>
            <a:endParaRPr lang="en-US"/>
          </a:p>
        </p:txBody>
      </p:sp>
    </p:spTree>
    <p:extLst>
      <p:ext uri="{BB962C8B-B14F-4D97-AF65-F5344CB8AC3E}">
        <p14:creationId xmlns:p14="http://schemas.microsoft.com/office/powerpoint/2010/main" val="47245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39</a:t>
            </a:fld>
            <a:endParaRPr lang="en-US"/>
          </a:p>
        </p:txBody>
      </p:sp>
    </p:spTree>
    <p:extLst>
      <p:ext uri="{BB962C8B-B14F-4D97-AF65-F5344CB8AC3E}">
        <p14:creationId xmlns:p14="http://schemas.microsoft.com/office/powerpoint/2010/main" val="1018839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40</a:t>
            </a:fld>
            <a:endParaRPr lang="en-US"/>
          </a:p>
        </p:txBody>
      </p:sp>
    </p:spTree>
    <p:extLst>
      <p:ext uri="{BB962C8B-B14F-4D97-AF65-F5344CB8AC3E}">
        <p14:creationId xmlns:p14="http://schemas.microsoft.com/office/powerpoint/2010/main" val="150488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3</a:t>
            </a:fld>
            <a:endParaRPr lang="en-US"/>
          </a:p>
        </p:txBody>
      </p:sp>
    </p:spTree>
    <p:extLst>
      <p:ext uri="{BB962C8B-B14F-4D97-AF65-F5344CB8AC3E}">
        <p14:creationId xmlns:p14="http://schemas.microsoft.com/office/powerpoint/2010/main" val="2571484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41</a:t>
            </a:fld>
            <a:endParaRPr lang="en-US"/>
          </a:p>
        </p:txBody>
      </p:sp>
    </p:spTree>
    <p:extLst>
      <p:ext uri="{BB962C8B-B14F-4D97-AF65-F5344CB8AC3E}">
        <p14:creationId xmlns:p14="http://schemas.microsoft.com/office/powerpoint/2010/main" val="3560477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42</a:t>
            </a:fld>
            <a:endParaRPr lang="en-US"/>
          </a:p>
        </p:txBody>
      </p:sp>
    </p:spTree>
    <p:extLst>
      <p:ext uri="{BB962C8B-B14F-4D97-AF65-F5344CB8AC3E}">
        <p14:creationId xmlns:p14="http://schemas.microsoft.com/office/powerpoint/2010/main" val="1269725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43</a:t>
            </a:fld>
            <a:endParaRPr lang="en-US"/>
          </a:p>
        </p:txBody>
      </p:sp>
    </p:spTree>
    <p:extLst>
      <p:ext uri="{BB962C8B-B14F-4D97-AF65-F5344CB8AC3E}">
        <p14:creationId xmlns:p14="http://schemas.microsoft.com/office/powerpoint/2010/main" val="2479327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44</a:t>
            </a:fld>
            <a:endParaRPr lang="en-US"/>
          </a:p>
        </p:txBody>
      </p:sp>
    </p:spTree>
    <p:extLst>
      <p:ext uri="{BB962C8B-B14F-4D97-AF65-F5344CB8AC3E}">
        <p14:creationId xmlns:p14="http://schemas.microsoft.com/office/powerpoint/2010/main" val="2158796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46</a:t>
            </a:fld>
            <a:endParaRPr lang="en-US"/>
          </a:p>
        </p:txBody>
      </p:sp>
    </p:spTree>
    <p:extLst>
      <p:ext uri="{BB962C8B-B14F-4D97-AF65-F5344CB8AC3E}">
        <p14:creationId xmlns:p14="http://schemas.microsoft.com/office/powerpoint/2010/main" val="380462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48</a:t>
            </a:fld>
            <a:endParaRPr lang="en-US"/>
          </a:p>
        </p:txBody>
      </p:sp>
    </p:spTree>
    <p:extLst>
      <p:ext uri="{BB962C8B-B14F-4D97-AF65-F5344CB8AC3E}">
        <p14:creationId xmlns:p14="http://schemas.microsoft.com/office/powerpoint/2010/main" val="1747484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49</a:t>
            </a:fld>
            <a:endParaRPr lang="en-US"/>
          </a:p>
        </p:txBody>
      </p:sp>
    </p:spTree>
    <p:extLst>
      <p:ext uri="{BB962C8B-B14F-4D97-AF65-F5344CB8AC3E}">
        <p14:creationId xmlns:p14="http://schemas.microsoft.com/office/powerpoint/2010/main" val="3656954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the end, of my presentation of course. Thank you for your attention.</a:t>
            </a:r>
          </a:p>
          <a:p>
            <a:r>
              <a:rPr lang="en-GB" dirty="0"/>
              <a:t> I you have any questions to the rules, please paste them in to the chat or you can also send them to my email…We will answer them today at the end after the </a:t>
            </a:r>
            <a:r>
              <a:rPr lang="en-GB"/>
              <a:t>Guidelines session or </a:t>
            </a:r>
            <a:r>
              <a:rPr lang="en-GB" dirty="0"/>
              <a:t>tomorrow at the Rule/Guidelines session.</a:t>
            </a:r>
          </a:p>
        </p:txBody>
      </p:sp>
      <p:sp>
        <p:nvSpPr>
          <p:cNvPr id="4" name="Slide Number Placeholder 3"/>
          <p:cNvSpPr>
            <a:spLocks noGrp="1"/>
          </p:cNvSpPr>
          <p:nvPr>
            <p:ph type="sldNum" sz="quarter" idx="5"/>
          </p:nvPr>
        </p:nvSpPr>
        <p:spPr/>
        <p:txBody>
          <a:bodyPr/>
          <a:lstStyle/>
          <a:p>
            <a:fld id="{77B8929E-C352-7849-9DF7-6A0F55DB2C3C}" type="slidenum">
              <a:rPr lang="en-US" smtClean="0"/>
              <a:pPr/>
              <a:t>50</a:t>
            </a:fld>
            <a:endParaRPr lang="en-US"/>
          </a:p>
        </p:txBody>
      </p:sp>
    </p:spTree>
    <p:extLst>
      <p:ext uri="{BB962C8B-B14F-4D97-AF65-F5344CB8AC3E}">
        <p14:creationId xmlns:p14="http://schemas.microsoft.com/office/powerpoint/2010/main" val="91952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4</a:t>
            </a:fld>
            <a:endParaRPr lang="en-US"/>
          </a:p>
        </p:txBody>
      </p:sp>
    </p:spTree>
    <p:extLst>
      <p:ext uri="{BB962C8B-B14F-4D97-AF65-F5344CB8AC3E}">
        <p14:creationId xmlns:p14="http://schemas.microsoft.com/office/powerpoint/2010/main" val="315562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6</a:t>
            </a:fld>
            <a:endParaRPr lang="en-US"/>
          </a:p>
        </p:txBody>
      </p:sp>
    </p:spTree>
    <p:extLst>
      <p:ext uri="{BB962C8B-B14F-4D97-AF65-F5344CB8AC3E}">
        <p14:creationId xmlns:p14="http://schemas.microsoft.com/office/powerpoint/2010/main" val="54996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9</a:t>
            </a:fld>
            <a:endParaRPr lang="en-US"/>
          </a:p>
        </p:txBody>
      </p:sp>
    </p:spTree>
    <p:extLst>
      <p:ext uri="{BB962C8B-B14F-4D97-AF65-F5344CB8AC3E}">
        <p14:creationId xmlns:p14="http://schemas.microsoft.com/office/powerpoint/2010/main" val="427293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15</a:t>
            </a:fld>
            <a:endParaRPr lang="en-US"/>
          </a:p>
        </p:txBody>
      </p:sp>
    </p:spTree>
    <p:extLst>
      <p:ext uri="{BB962C8B-B14F-4D97-AF65-F5344CB8AC3E}">
        <p14:creationId xmlns:p14="http://schemas.microsoft.com/office/powerpoint/2010/main" val="333195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17</a:t>
            </a:fld>
            <a:endParaRPr lang="en-US"/>
          </a:p>
        </p:txBody>
      </p:sp>
    </p:spTree>
    <p:extLst>
      <p:ext uri="{BB962C8B-B14F-4D97-AF65-F5344CB8AC3E}">
        <p14:creationId xmlns:p14="http://schemas.microsoft.com/office/powerpoint/2010/main" val="331343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B8929E-C352-7849-9DF7-6A0F55DB2C3C}" type="slidenum">
              <a:rPr lang="en-US" smtClean="0"/>
              <a:pPr/>
              <a:t>18</a:t>
            </a:fld>
            <a:endParaRPr lang="en-US"/>
          </a:p>
        </p:txBody>
      </p:sp>
    </p:spTree>
    <p:extLst>
      <p:ext uri="{BB962C8B-B14F-4D97-AF65-F5344CB8AC3E}">
        <p14:creationId xmlns:p14="http://schemas.microsoft.com/office/powerpoint/2010/main" val="18256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7.xml"/><Relationship Id="rId1" Type="http://schemas.openxmlformats.org/officeDocument/2006/relationships/vmlDrawing" Target="../drawings/vmlDrawing1.v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aulting 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61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ulting Chapter Dividers">
    <p:spTree>
      <p:nvGrpSpPr>
        <p:cNvPr id="1" name=""/>
        <p:cNvGrpSpPr/>
        <p:nvPr/>
      </p:nvGrpSpPr>
      <p:grpSpPr>
        <a:xfrm>
          <a:off x="0" y="0"/>
          <a:ext cx="0" cy="0"/>
          <a:chOff x="0" y="0"/>
          <a:chExt cx="0" cy="0"/>
        </a:xfrm>
      </p:grpSpPr>
      <p:sp>
        <p:nvSpPr>
          <p:cNvPr id="4" name="Title 13"/>
          <p:cNvSpPr>
            <a:spLocks noGrp="1"/>
          </p:cNvSpPr>
          <p:nvPr>
            <p:ph type="title" hasCustomPrompt="1"/>
          </p:nvPr>
        </p:nvSpPr>
        <p:spPr>
          <a:xfrm>
            <a:off x="449995" y="2028920"/>
            <a:ext cx="8203117" cy="9277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CHAPTER TITLE</a:t>
            </a:r>
          </a:p>
        </p:txBody>
      </p:sp>
    </p:spTree>
    <p:extLst>
      <p:ext uri="{BB962C8B-B14F-4D97-AF65-F5344CB8AC3E}">
        <p14:creationId xmlns:p14="http://schemas.microsoft.com/office/powerpoint/2010/main" val="31934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I 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8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Jumping Title Page Statistics ">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4B13934-10D6-E040-A454-671E7487F3F1}"/>
              </a:ext>
            </a:extLst>
          </p:cNvPr>
          <p:cNvSpPr>
            <a:spLocks noGrp="1"/>
          </p:cNvSpPr>
          <p:nvPr>
            <p:ph type="title" hasCustomPrompt="1"/>
          </p:nvPr>
        </p:nvSpPr>
        <p:spPr>
          <a:xfrm>
            <a:off x="376835" y="2317594"/>
            <a:ext cx="5450805" cy="989989"/>
          </a:xfrm>
          <a:prstGeom prst="rect">
            <a:avLst/>
          </a:prstGeom>
        </p:spPr>
        <p:txBody>
          <a:bodyPr/>
          <a:lstStyle>
            <a:lvl1pPr algn="l">
              <a:defRPr sz="2800" b="0" i="0">
                <a:solidFill>
                  <a:srgbClr val="FFFFFF"/>
                </a:solidFill>
                <a:latin typeface="FEI" pitchFamily="2" charset="77"/>
              </a:defRPr>
            </a:lvl1pPr>
          </a:lstStyle>
          <a:p>
            <a:r>
              <a:rPr lang="en-US" dirty="0"/>
              <a:t>Presentation Title </a:t>
            </a:r>
            <a:br>
              <a:rPr lang="fr-CH" dirty="0"/>
            </a:br>
            <a:r>
              <a:rPr lang="fr-CH" dirty="0"/>
              <a:t>19.06.2017 – 22.01.2018</a:t>
            </a:r>
          </a:p>
        </p:txBody>
      </p:sp>
    </p:spTree>
    <p:extLst>
      <p:ext uri="{BB962C8B-B14F-4D97-AF65-F5344CB8AC3E}">
        <p14:creationId xmlns:p14="http://schemas.microsoft.com/office/powerpoint/2010/main" val="3728880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I Title Page + Sub Title">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8A4017BD-2EE5-6A44-8DEB-99C0114D8204}"/>
              </a:ext>
            </a:extLst>
          </p:cNvPr>
          <p:cNvSpPr>
            <a:spLocks noGrp="1"/>
          </p:cNvSpPr>
          <p:nvPr>
            <p:ph type="title" hasCustomPrompt="1"/>
          </p:nvPr>
        </p:nvSpPr>
        <p:spPr>
          <a:xfrm>
            <a:off x="469045" y="2340647"/>
            <a:ext cx="5653922" cy="375386"/>
          </a:xfrm>
          <a:prstGeom prst="rect">
            <a:avLst/>
          </a:prstGeom>
        </p:spPr>
        <p:txBody>
          <a:bodyPr vert="horz" lIns="0" rIns="0"/>
          <a:lstStyle>
            <a:lvl1pPr algn="l" rtl="0">
              <a:lnSpc>
                <a:spcPct val="100000"/>
              </a:lnSpc>
              <a:defRPr sz="2800" b="0" i="0" baseline="0">
                <a:solidFill>
                  <a:srgbClr val="FFFFFF"/>
                </a:solidFill>
                <a:latin typeface="FEI" pitchFamily="2" charset="77"/>
                <a:ea typeface="FEI" pitchFamily="2" charset="77"/>
                <a:cs typeface="FEI" pitchFamily="2" charset="77"/>
              </a:defRPr>
            </a:lvl1pPr>
          </a:lstStyle>
          <a:p>
            <a:pPr rtl="0">
              <a:lnSpc>
                <a:spcPts val="3400"/>
              </a:lnSpc>
            </a:pPr>
            <a:r>
              <a:rPr lang="en-US" dirty="0"/>
              <a:t>Presentation Title – January 2018</a:t>
            </a:r>
          </a:p>
        </p:txBody>
      </p:sp>
    </p:spTree>
    <p:extLst>
      <p:ext uri="{BB962C8B-B14F-4D97-AF65-F5344CB8AC3E}">
        <p14:creationId xmlns:p14="http://schemas.microsoft.com/office/powerpoint/2010/main" val="3517507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EI 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0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I Thank you Divider">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030E694E-6974-9248-8C10-335D8F29029A}"/>
              </a:ext>
            </a:extLst>
          </p:cNvPr>
          <p:cNvSpPr>
            <a:spLocks noGrp="1"/>
          </p:cNvSpPr>
          <p:nvPr>
            <p:ph type="title" hasCustomPrompt="1"/>
          </p:nvPr>
        </p:nvSpPr>
        <p:spPr>
          <a:xfrm>
            <a:off x="449996" y="2016405"/>
            <a:ext cx="4255819" cy="4466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THANK YOU</a:t>
            </a:r>
          </a:p>
        </p:txBody>
      </p:sp>
    </p:spTree>
    <p:extLst>
      <p:ext uri="{BB962C8B-B14F-4D97-AF65-F5344CB8AC3E}">
        <p14:creationId xmlns:p14="http://schemas.microsoft.com/office/powerpoint/2010/main" val="3425952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I Chapter Dividers">
    <p:spTree>
      <p:nvGrpSpPr>
        <p:cNvPr id="1" name=""/>
        <p:cNvGrpSpPr/>
        <p:nvPr/>
      </p:nvGrpSpPr>
      <p:grpSpPr>
        <a:xfrm>
          <a:off x="0" y="0"/>
          <a:ext cx="0" cy="0"/>
          <a:chOff x="0" y="0"/>
          <a:chExt cx="0" cy="0"/>
        </a:xfrm>
      </p:grpSpPr>
      <p:sp>
        <p:nvSpPr>
          <p:cNvPr id="4" name="Title 13"/>
          <p:cNvSpPr>
            <a:spLocks noGrp="1"/>
          </p:cNvSpPr>
          <p:nvPr>
            <p:ph type="title" hasCustomPrompt="1"/>
          </p:nvPr>
        </p:nvSpPr>
        <p:spPr>
          <a:xfrm>
            <a:off x="449995" y="2028920"/>
            <a:ext cx="8203117" cy="9277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CHAPTER TITLE</a:t>
            </a:r>
          </a:p>
        </p:txBody>
      </p:sp>
      <p:sp>
        <p:nvSpPr>
          <p:cNvPr id="5" name="Rectangle 4"/>
          <p:cNvSpPr/>
          <p:nvPr userDrawn="1"/>
        </p:nvSpPr>
        <p:spPr>
          <a:xfrm>
            <a:off x="0" y="4748893"/>
            <a:ext cx="9144000" cy="396945"/>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781594-4D09-D84A-A15D-9B5F427F0F2D}"/>
              </a:ext>
            </a:extLst>
          </p:cNvPr>
          <p:cNvSpPr/>
          <p:nvPr userDrawn="1"/>
        </p:nvSpPr>
        <p:spPr>
          <a:xfrm>
            <a:off x="93007" y="4776802"/>
            <a:ext cx="1731301" cy="328054"/>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63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ulting 4 Images + 4 Text Boxes">
    <p:spTree>
      <p:nvGrpSpPr>
        <p:cNvPr id="1" name=""/>
        <p:cNvGrpSpPr/>
        <p:nvPr/>
      </p:nvGrpSpPr>
      <p:grpSpPr>
        <a:xfrm>
          <a:off x="0" y="0"/>
          <a:ext cx="0" cy="0"/>
          <a:chOff x="0" y="0"/>
          <a:chExt cx="0" cy="0"/>
        </a:xfrm>
      </p:grpSpPr>
      <p:sp>
        <p:nvSpPr>
          <p:cNvPr id="5" name="Text Placeholder 12"/>
          <p:cNvSpPr>
            <a:spLocks noGrp="1"/>
          </p:cNvSpPr>
          <p:nvPr>
            <p:ph type="body" sz="quarter" idx="10" hasCustomPrompt="1"/>
          </p:nvPr>
        </p:nvSpPr>
        <p:spPr>
          <a:xfrm>
            <a:off x="447040" y="2578736"/>
            <a:ext cx="1717040" cy="286386"/>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300" b="1" baseline="0">
                <a:solidFill>
                  <a:srgbClr val="000000"/>
                </a:solidFill>
                <a:latin typeface="FEI Bold" panose="00000800000000000000" pitchFamily="50" charset="0"/>
                <a:cs typeface="FEI Bold" panose="00000800000000000000" pitchFamily="50" charset="0"/>
              </a:defRPr>
            </a:lvl1pPr>
          </a:lstStyle>
          <a:p>
            <a:pPr lvl="0"/>
            <a:r>
              <a:rPr lang="en-US" dirty="0"/>
              <a:t>Our Services</a:t>
            </a:r>
          </a:p>
        </p:txBody>
      </p:sp>
      <p:sp>
        <p:nvSpPr>
          <p:cNvPr id="6" name="Text Placeholder 12"/>
          <p:cNvSpPr>
            <a:spLocks noGrp="1"/>
          </p:cNvSpPr>
          <p:nvPr>
            <p:ph type="body" sz="quarter" idx="11" hasCustomPrompt="1"/>
          </p:nvPr>
        </p:nvSpPr>
        <p:spPr>
          <a:xfrm>
            <a:off x="2631440" y="2599058"/>
            <a:ext cx="1717040" cy="286386"/>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300" b="1" baseline="0">
                <a:solidFill>
                  <a:srgbClr val="000000"/>
                </a:solidFill>
                <a:latin typeface="FEI bold"/>
                <a:cs typeface="FEI bold"/>
              </a:defRPr>
            </a:lvl1pPr>
          </a:lstStyle>
          <a:p>
            <a:pPr lvl="0"/>
            <a:r>
              <a:rPr lang="en-US" dirty="0"/>
              <a:t>Our Values</a:t>
            </a:r>
          </a:p>
        </p:txBody>
      </p:sp>
      <p:sp>
        <p:nvSpPr>
          <p:cNvPr id="7" name="Text Placeholder 12"/>
          <p:cNvSpPr>
            <a:spLocks noGrp="1"/>
          </p:cNvSpPr>
          <p:nvPr>
            <p:ph type="body" sz="quarter" idx="12" hasCustomPrompt="1"/>
          </p:nvPr>
        </p:nvSpPr>
        <p:spPr>
          <a:xfrm>
            <a:off x="4826000" y="2578736"/>
            <a:ext cx="1717040" cy="286386"/>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300" b="1" baseline="0">
                <a:solidFill>
                  <a:srgbClr val="000000"/>
                </a:solidFill>
                <a:latin typeface="FEI bold"/>
                <a:cs typeface="FEI bold"/>
              </a:defRPr>
            </a:lvl1pPr>
          </a:lstStyle>
          <a:p>
            <a:pPr lvl="0"/>
            <a:r>
              <a:rPr lang="en-US" dirty="0"/>
              <a:t>Our Values</a:t>
            </a:r>
          </a:p>
        </p:txBody>
      </p:sp>
      <p:sp>
        <p:nvSpPr>
          <p:cNvPr id="8" name="Text Placeholder 12"/>
          <p:cNvSpPr>
            <a:spLocks noGrp="1"/>
          </p:cNvSpPr>
          <p:nvPr>
            <p:ph type="body" sz="quarter" idx="13" hasCustomPrompt="1"/>
          </p:nvPr>
        </p:nvSpPr>
        <p:spPr>
          <a:xfrm>
            <a:off x="7019566" y="2578736"/>
            <a:ext cx="1717040" cy="286386"/>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300" b="1" baseline="0">
                <a:solidFill>
                  <a:srgbClr val="000000"/>
                </a:solidFill>
                <a:latin typeface="FEI bold"/>
                <a:cs typeface="FEI bold"/>
              </a:defRPr>
            </a:lvl1pPr>
          </a:lstStyle>
          <a:p>
            <a:pPr lvl="0"/>
            <a:r>
              <a:rPr lang="en-US" dirty="0"/>
              <a:t>Our Insights</a:t>
            </a:r>
          </a:p>
        </p:txBody>
      </p:sp>
      <p:sp>
        <p:nvSpPr>
          <p:cNvPr id="9" name="Text Placeholder 12"/>
          <p:cNvSpPr>
            <a:spLocks noGrp="1"/>
          </p:cNvSpPr>
          <p:nvPr>
            <p:ph type="body" sz="quarter" idx="14" hasCustomPrompt="1"/>
          </p:nvPr>
        </p:nvSpPr>
        <p:spPr>
          <a:xfrm>
            <a:off x="447040" y="2885446"/>
            <a:ext cx="1717040" cy="1341114"/>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100" b="0" i="0" baseline="0">
                <a:solidFill>
                  <a:srgbClr val="000000"/>
                </a:solidFill>
                <a:latin typeface="Gotham Book"/>
                <a:cs typeface="Gotham Book"/>
              </a:defRPr>
            </a:lvl1pPr>
          </a:lstStyle>
          <a:p>
            <a:pPr lvl="0"/>
            <a:r>
              <a:rPr lang="en-US" dirty="0"/>
              <a:t>Text</a:t>
            </a:r>
          </a:p>
        </p:txBody>
      </p:sp>
      <p:sp>
        <p:nvSpPr>
          <p:cNvPr id="10" name="Text Placeholder 12"/>
          <p:cNvSpPr>
            <a:spLocks noGrp="1"/>
          </p:cNvSpPr>
          <p:nvPr>
            <p:ph type="body" sz="quarter" idx="15" hasCustomPrompt="1"/>
          </p:nvPr>
        </p:nvSpPr>
        <p:spPr>
          <a:xfrm>
            <a:off x="2631440" y="2905768"/>
            <a:ext cx="1717040" cy="1341114"/>
          </a:xfrm>
          <a:prstGeom prst="rect">
            <a:avLst/>
          </a:prstGeom>
        </p:spPr>
        <p:txBody>
          <a:bodyPr vert="horz" lIns="0" tIns="0"/>
          <a:lstStyle>
            <a:lvl1pPr marL="0" marR="0" indent="0" algn="ctr" defTabSz="457200" rtl="0" eaLnBrk="1" fontAlgn="auto" latinLnBrk="0" hangingPunct="1">
              <a:lnSpc>
                <a:spcPct val="100000"/>
              </a:lnSpc>
              <a:spcBef>
                <a:spcPts val="0"/>
              </a:spcBef>
              <a:spcAft>
                <a:spcPts val="1200"/>
              </a:spcAft>
              <a:buClr>
                <a:srgbClr val="4F2D7F"/>
              </a:buClr>
              <a:buSzPct val="78000"/>
              <a:buFont typeface="Arial"/>
              <a:buNone/>
              <a:tabLst/>
              <a:defRPr sz="1100" b="0" i="0" baseline="0">
                <a:solidFill>
                  <a:srgbClr val="000000"/>
                </a:solidFill>
                <a:latin typeface="Gotham Book"/>
                <a:cs typeface="Gotham Book"/>
              </a:defRPr>
            </a:lvl1pPr>
          </a:lstStyle>
          <a:p>
            <a:pPr marL="0" marR="0" lvl="0" indent="0" algn="ctr" defTabSz="457200" rtl="0" eaLnBrk="1" fontAlgn="auto" latinLnBrk="0" hangingPunct="1">
              <a:lnSpc>
                <a:spcPct val="100000"/>
              </a:lnSpc>
              <a:spcBef>
                <a:spcPts val="0"/>
              </a:spcBef>
              <a:spcAft>
                <a:spcPts val="1200"/>
              </a:spcAft>
              <a:buClr>
                <a:srgbClr val="4F2D7F"/>
              </a:buClr>
              <a:buSzPct val="78000"/>
              <a:buFont typeface="Arial"/>
              <a:buNone/>
              <a:tabLst/>
              <a:defRPr/>
            </a:pPr>
            <a:r>
              <a:rPr lang="en-US" dirty="0"/>
              <a:t>Text</a:t>
            </a:r>
          </a:p>
          <a:p>
            <a:pPr lvl="0"/>
            <a:endParaRPr lang="en-US" dirty="0"/>
          </a:p>
        </p:txBody>
      </p:sp>
      <p:sp>
        <p:nvSpPr>
          <p:cNvPr id="11" name="Text Placeholder 12"/>
          <p:cNvSpPr>
            <a:spLocks noGrp="1"/>
          </p:cNvSpPr>
          <p:nvPr>
            <p:ph type="body" sz="quarter" idx="16" hasCustomPrompt="1"/>
          </p:nvPr>
        </p:nvSpPr>
        <p:spPr>
          <a:xfrm>
            <a:off x="4826000" y="2885446"/>
            <a:ext cx="1717040" cy="1341114"/>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100" baseline="0">
                <a:solidFill>
                  <a:srgbClr val="000000"/>
                </a:solidFill>
                <a:latin typeface="Gotham Book"/>
                <a:cs typeface="Gotham Book"/>
              </a:defRPr>
            </a:lvl1pPr>
          </a:lstStyle>
          <a:p>
            <a:pPr lvl="0"/>
            <a:r>
              <a:rPr lang="en-US" dirty="0"/>
              <a:t>Text</a:t>
            </a:r>
          </a:p>
        </p:txBody>
      </p:sp>
      <p:sp>
        <p:nvSpPr>
          <p:cNvPr id="12" name="Text Placeholder 12"/>
          <p:cNvSpPr>
            <a:spLocks noGrp="1"/>
          </p:cNvSpPr>
          <p:nvPr>
            <p:ph type="body" sz="quarter" idx="17" hasCustomPrompt="1"/>
          </p:nvPr>
        </p:nvSpPr>
        <p:spPr>
          <a:xfrm>
            <a:off x="7019566" y="2885446"/>
            <a:ext cx="1717040" cy="1341114"/>
          </a:xfrm>
          <a:prstGeom prst="rect">
            <a:avLst/>
          </a:prstGeom>
        </p:spPr>
        <p:txBody>
          <a:bodyPr vert="horz" lIns="0" tIns="0"/>
          <a:lstStyle>
            <a:lvl1pPr marL="0" indent="0" algn="ctr">
              <a:lnSpc>
                <a:spcPct val="100000"/>
              </a:lnSpc>
              <a:spcBef>
                <a:spcPts val="0"/>
              </a:spcBef>
              <a:spcAft>
                <a:spcPts val="1200"/>
              </a:spcAft>
              <a:buClr>
                <a:srgbClr val="4F2D7F"/>
              </a:buClr>
              <a:buSzPct val="78000"/>
              <a:buFont typeface="Arial"/>
              <a:buNone/>
              <a:defRPr sz="1100" baseline="0">
                <a:solidFill>
                  <a:srgbClr val="000000"/>
                </a:solidFill>
                <a:latin typeface="Gotham Book"/>
                <a:cs typeface="Gotham Book"/>
              </a:defRPr>
            </a:lvl1pPr>
          </a:lstStyle>
          <a:p>
            <a:pPr lvl="0"/>
            <a:r>
              <a:rPr lang="en-US" dirty="0"/>
              <a:t>Text</a:t>
            </a:r>
          </a:p>
        </p:txBody>
      </p:sp>
      <p:sp>
        <p:nvSpPr>
          <p:cNvPr id="14" name="Picture Placeholder 2"/>
          <p:cNvSpPr>
            <a:spLocks noGrp="1"/>
          </p:cNvSpPr>
          <p:nvPr>
            <p:ph type="pic" idx="1" hasCustomPrompt="1"/>
          </p:nvPr>
        </p:nvSpPr>
        <p:spPr>
          <a:xfrm>
            <a:off x="447040" y="1198880"/>
            <a:ext cx="1717040" cy="1369428"/>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sp>
        <p:nvSpPr>
          <p:cNvPr id="15" name="Picture Placeholder 2"/>
          <p:cNvSpPr>
            <a:spLocks noGrp="1"/>
          </p:cNvSpPr>
          <p:nvPr>
            <p:ph type="pic" idx="18" hasCustomPrompt="1"/>
          </p:nvPr>
        </p:nvSpPr>
        <p:spPr>
          <a:xfrm>
            <a:off x="2631440" y="1229630"/>
            <a:ext cx="1717040" cy="1369428"/>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sp>
        <p:nvSpPr>
          <p:cNvPr id="16" name="Picture Placeholder 2"/>
          <p:cNvSpPr>
            <a:spLocks noGrp="1"/>
          </p:cNvSpPr>
          <p:nvPr>
            <p:ph type="pic" idx="19" hasCustomPrompt="1"/>
          </p:nvPr>
        </p:nvSpPr>
        <p:spPr>
          <a:xfrm>
            <a:off x="4826000" y="1198880"/>
            <a:ext cx="1717040" cy="1369428"/>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sp>
        <p:nvSpPr>
          <p:cNvPr id="18" name="Picture Placeholder 2"/>
          <p:cNvSpPr>
            <a:spLocks noGrp="1"/>
          </p:cNvSpPr>
          <p:nvPr>
            <p:ph type="pic" idx="20" hasCustomPrompt="1"/>
          </p:nvPr>
        </p:nvSpPr>
        <p:spPr>
          <a:xfrm>
            <a:off x="7019566" y="1198880"/>
            <a:ext cx="1717040" cy="1369428"/>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sp>
        <p:nvSpPr>
          <p:cNvPr id="17" name="Title 13">
            <a:extLst>
              <a:ext uri="{FF2B5EF4-FFF2-40B4-BE49-F238E27FC236}">
                <a16:creationId xmlns:a16="http://schemas.microsoft.com/office/drawing/2014/main" id="{92C0E10D-5198-0D4B-9A03-250DC3CB1FCA}"/>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2373929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ulting Title + Bullet points ">
    <p:spTree>
      <p:nvGrpSpPr>
        <p:cNvPr id="1" name=""/>
        <p:cNvGrpSpPr/>
        <p:nvPr/>
      </p:nvGrpSpPr>
      <p:grpSpPr>
        <a:xfrm>
          <a:off x="0" y="0"/>
          <a:ext cx="0" cy="0"/>
          <a:chOff x="0" y="0"/>
          <a:chExt cx="0" cy="0"/>
        </a:xfrm>
      </p:grpSpPr>
      <p:sp>
        <p:nvSpPr>
          <p:cNvPr id="8" name="Text Placeholder 5"/>
          <p:cNvSpPr>
            <a:spLocks noGrp="1"/>
          </p:cNvSpPr>
          <p:nvPr>
            <p:ph type="body" sz="quarter" idx="11" hasCustomPrompt="1"/>
          </p:nvPr>
        </p:nvSpPr>
        <p:spPr>
          <a:xfrm>
            <a:off x="446400" y="1014046"/>
            <a:ext cx="8387999" cy="3467954"/>
          </a:xfrm>
          <a:prstGeom prst="rect">
            <a:avLst/>
          </a:prstGeom>
        </p:spPr>
        <p:txBody>
          <a:bodyPr vert="horz"/>
          <a:lstStyle>
            <a:lvl1pPr marL="0" indent="-180000">
              <a:buClr>
                <a:srgbClr val="2CDACE"/>
              </a:buClr>
              <a:defRPr sz="2200" b="0" i="0">
                <a:solidFill>
                  <a:srgbClr val="000000"/>
                </a:solidFill>
                <a:latin typeface="Gotham Book"/>
                <a:cs typeface="Gotham Book"/>
              </a:defRPr>
            </a:lvl1pPr>
            <a:lvl2pPr marL="540000" indent="-270000">
              <a:buClr>
                <a:srgbClr val="2CDACE"/>
              </a:buClr>
              <a:defRPr sz="2000" b="0" i="0">
                <a:solidFill>
                  <a:srgbClr val="000000"/>
                </a:solidFill>
                <a:latin typeface="Gotham Book"/>
                <a:cs typeface="Gotham Book"/>
              </a:defRPr>
            </a:lvl2pPr>
            <a:lvl3pPr marL="784800">
              <a:buClr>
                <a:srgbClr val="2CDACE"/>
              </a:buClr>
              <a:defRPr sz="2000" b="0" i="0">
                <a:solidFill>
                  <a:srgbClr val="000000"/>
                </a:solidFill>
                <a:latin typeface="Gotham Book"/>
                <a:cs typeface="Gotham Book"/>
              </a:defRPr>
            </a:lvl3pPr>
          </a:lstStyle>
          <a:p>
            <a:pPr lvl="0"/>
            <a:r>
              <a:rPr lang="en-GB" dirty="0"/>
              <a:t>click to edit master text styles</a:t>
            </a:r>
          </a:p>
          <a:p>
            <a:pPr lvl="1"/>
            <a:r>
              <a:rPr lang="en-GB" dirty="0"/>
              <a:t>second level</a:t>
            </a:r>
          </a:p>
          <a:p>
            <a:pPr lvl="2"/>
            <a:r>
              <a:rPr lang="en-GB" dirty="0"/>
              <a:t>third level</a:t>
            </a:r>
          </a:p>
        </p:txBody>
      </p:sp>
      <p:sp>
        <p:nvSpPr>
          <p:cNvPr id="9" name="Title 13">
            <a:extLst>
              <a:ext uri="{FF2B5EF4-FFF2-40B4-BE49-F238E27FC236}">
                <a16:creationId xmlns:a16="http://schemas.microsoft.com/office/drawing/2014/main" id="{3CA295F6-D0A0-F447-B194-ADFA3FCFF38C}"/>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1284854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aulting Title - No content">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666F7832-F0C1-5640-87F0-F03D47D31306}"/>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160767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aulting Title Page + Sub Title">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D40F4869-DF43-5041-BC65-11BE80D1746A}"/>
              </a:ext>
            </a:extLst>
          </p:cNvPr>
          <p:cNvSpPr>
            <a:spLocks noGrp="1"/>
          </p:cNvSpPr>
          <p:nvPr>
            <p:ph type="title" hasCustomPrompt="1"/>
          </p:nvPr>
        </p:nvSpPr>
        <p:spPr>
          <a:xfrm>
            <a:off x="1763210" y="3368829"/>
            <a:ext cx="5617580" cy="375386"/>
          </a:xfrm>
          <a:prstGeom prst="rect">
            <a:avLst/>
          </a:prstGeom>
        </p:spPr>
        <p:txBody>
          <a:bodyPr vert="horz" lIns="0" rIns="0"/>
          <a:lstStyle>
            <a:lvl1pPr algn="l" rtl="0">
              <a:lnSpc>
                <a:spcPct val="100000"/>
              </a:lnSpc>
              <a:defRPr sz="2800" b="0" i="0" baseline="0">
                <a:solidFill>
                  <a:srgbClr val="FFFFFF"/>
                </a:solidFill>
                <a:latin typeface="FEI" pitchFamily="2" charset="77"/>
                <a:ea typeface="FEI" pitchFamily="2" charset="77"/>
                <a:cs typeface="FEI" pitchFamily="2" charset="77"/>
              </a:defRPr>
            </a:lvl1pPr>
          </a:lstStyle>
          <a:p>
            <a:pPr rtl="0">
              <a:lnSpc>
                <a:spcPts val="3400"/>
              </a:lnSpc>
            </a:pPr>
            <a:r>
              <a:rPr lang="en-US" dirty="0"/>
              <a:t>Presentation Title – January 2018</a:t>
            </a:r>
          </a:p>
        </p:txBody>
      </p:sp>
    </p:spTree>
    <p:extLst>
      <p:ext uri="{BB962C8B-B14F-4D97-AF65-F5344CB8AC3E}">
        <p14:creationId xmlns:p14="http://schemas.microsoft.com/office/powerpoint/2010/main" val="304507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aulting Title + 2 Text Boxes">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446400" y="1014046"/>
            <a:ext cx="4068000" cy="3467954"/>
          </a:xfrm>
          <a:prstGeom prst="rect">
            <a:avLst/>
          </a:prstGeom>
        </p:spPr>
        <p:txBody>
          <a:bodyPr vert="horz"/>
          <a:lstStyle>
            <a:lvl1pPr marL="342900" indent="-342900">
              <a:buClr>
                <a:srgbClr val="2CDACE"/>
              </a:buClr>
              <a:buFont typeface="Arial"/>
              <a:buChar char="•"/>
              <a:defRPr sz="2200" b="0" i="0">
                <a:solidFill>
                  <a:srgbClr val="000000"/>
                </a:solidFill>
                <a:latin typeface="Gotham Book"/>
                <a:cs typeface="Gotham Book"/>
              </a:defRPr>
            </a:lvl1pPr>
            <a:lvl2pPr marL="540000" indent="-270000">
              <a:buClr>
                <a:srgbClr val="2CDACE"/>
              </a:buClr>
              <a:defRPr sz="2000">
                <a:solidFill>
                  <a:srgbClr val="000000"/>
                </a:solidFill>
                <a:latin typeface="Gotham Book"/>
                <a:cs typeface="Gotham Book"/>
              </a:defRPr>
            </a:lvl2pPr>
            <a:lvl3pPr marL="899100" indent="-342900">
              <a:buClr>
                <a:srgbClr val="2CDACE"/>
              </a:buClr>
              <a:buFont typeface="Arial"/>
              <a:buChar char="•"/>
              <a:defRPr sz="2000">
                <a:solidFill>
                  <a:srgbClr val="000000"/>
                </a:solidFill>
                <a:latin typeface="Gotham Book"/>
                <a:cs typeface="Gotham Book"/>
              </a:defRPr>
            </a:lvl3pPr>
          </a:lstStyle>
          <a:p>
            <a:pPr lvl="0"/>
            <a:r>
              <a:rPr lang="en-GB" dirty="0"/>
              <a:t>click to edit master text styles</a:t>
            </a:r>
          </a:p>
          <a:p>
            <a:pPr lvl="1"/>
            <a:r>
              <a:rPr lang="en-GB" dirty="0"/>
              <a:t>second level</a:t>
            </a:r>
          </a:p>
          <a:p>
            <a:pPr lvl="2"/>
            <a:r>
              <a:rPr lang="en-GB" dirty="0"/>
              <a:t>third level</a:t>
            </a:r>
          </a:p>
        </p:txBody>
      </p:sp>
      <p:sp>
        <p:nvSpPr>
          <p:cNvPr id="7" name="Text Placeholder 5"/>
          <p:cNvSpPr>
            <a:spLocks noGrp="1"/>
          </p:cNvSpPr>
          <p:nvPr>
            <p:ph type="body" sz="quarter" idx="17" hasCustomPrompt="1"/>
          </p:nvPr>
        </p:nvSpPr>
        <p:spPr>
          <a:xfrm>
            <a:off x="4760046" y="1014046"/>
            <a:ext cx="4068000" cy="3467954"/>
          </a:xfrm>
          <a:prstGeom prst="rect">
            <a:avLst/>
          </a:prstGeom>
        </p:spPr>
        <p:txBody>
          <a:bodyPr vert="horz"/>
          <a:lstStyle>
            <a:lvl1pPr marL="0" indent="-180000">
              <a:buClr>
                <a:srgbClr val="2CDACE"/>
              </a:buClr>
              <a:defRPr sz="2200">
                <a:solidFill>
                  <a:srgbClr val="000000"/>
                </a:solidFill>
                <a:latin typeface="Gotham Book"/>
                <a:cs typeface="Gotham Book"/>
              </a:defRPr>
            </a:lvl1pPr>
            <a:lvl2pPr marL="540000" indent="-270000">
              <a:buClr>
                <a:srgbClr val="2CDACE"/>
              </a:buClr>
              <a:defRPr sz="2000">
                <a:solidFill>
                  <a:srgbClr val="000000"/>
                </a:solidFill>
                <a:latin typeface="Gotham Book"/>
                <a:cs typeface="Gotham Book"/>
              </a:defRPr>
            </a:lvl2pPr>
            <a:lvl3pPr marL="784800">
              <a:buClr>
                <a:srgbClr val="2CDACE"/>
              </a:buClr>
              <a:defRPr sz="2000">
                <a:solidFill>
                  <a:srgbClr val="000000"/>
                </a:solidFill>
                <a:latin typeface="Gotham Book"/>
                <a:cs typeface="Gotham Book"/>
              </a:defRPr>
            </a:lvl3pPr>
          </a:lstStyle>
          <a:p>
            <a:pPr lvl="0"/>
            <a:r>
              <a:rPr lang="en-GB" dirty="0"/>
              <a:t>click to edit master text styles</a:t>
            </a:r>
          </a:p>
          <a:p>
            <a:pPr lvl="1"/>
            <a:r>
              <a:rPr lang="en-GB" dirty="0"/>
              <a:t>second level</a:t>
            </a:r>
          </a:p>
          <a:p>
            <a:pPr lvl="2"/>
            <a:r>
              <a:rPr lang="en-GB" dirty="0"/>
              <a:t>third level</a:t>
            </a:r>
          </a:p>
        </p:txBody>
      </p:sp>
      <p:sp>
        <p:nvSpPr>
          <p:cNvPr id="5" name="Title 13">
            <a:extLst>
              <a:ext uri="{FF2B5EF4-FFF2-40B4-BE49-F238E27FC236}">
                <a16:creationId xmlns:a16="http://schemas.microsoft.com/office/drawing/2014/main" id="{E66171D4-9A54-504D-9902-BE7CB657D5AB}"/>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75848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aulting Title + Text Box">
    <p:spTree>
      <p:nvGrpSpPr>
        <p:cNvPr id="1" name=""/>
        <p:cNvGrpSpPr/>
        <p:nvPr/>
      </p:nvGrpSpPr>
      <p:grpSpPr>
        <a:xfrm>
          <a:off x="0" y="0"/>
          <a:ext cx="0" cy="0"/>
          <a:chOff x="0" y="0"/>
          <a:chExt cx="0" cy="0"/>
        </a:xfrm>
      </p:grpSpPr>
      <p:sp>
        <p:nvSpPr>
          <p:cNvPr id="5" name="Text Placeholder 5"/>
          <p:cNvSpPr>
            <a:spLocks noGrp="1"/>
          </p:cNvSpPr>
          <p:nvPr>
            <p:ph type="body" sz="quarter" idx="12" hasCustomPrompt="1"/>
          </p:nvPr>
        </p:nvSpPr>
        <p:spPr>
          <a:xfrm>
            <a:off x="446400" y="1014046"/>
            <a:ext cx="6516000" cy="3395954"/>
          </a:xfrm>
          <a:prstGeom prst="rect">
            <a:avLst/>
          </a:prstGeom>
        </p:spPr>
        <p:txBody>
          <a:bodyPr vert="horz"/>
          <a:lstStyle>
            <a:lvl1pPr marL="0" indent="-180000">
              <a:buClr>
                <a:srgbClr val="2CDACE"/>
              </a:buClr>
              <a:defRPr sz="2200">
                <a:solidFill>
                  <a:srgbClr val="000000"/>
                </a:solidFill>
                <a:latin typeface="Gotham Book"/>
                <a:cs typeface="Gotham Book"/>
              </a:defRPr>
            </a:lvl1pPr>
            <a:lvl2pPr marL="540000" indent="-270000">
              <a:buClr>
                <a:srgbClr val="2CDACE"/>
              </a:buClr>
              <a:defRPr sz="2000">
                <a:solidFill>
                  <a:srgbClr val="000000"/>
                </a:solidFill>
                <a:latin typeface="Gotham Book"/>
                <a:cs typeface="Gotham Book"/>
              </a:defRPr>
            </a:lvl2pPr>
            <a:lvl3pPr marL="784800">
              <a:buClr>
                <a:srgbClr val="2CDACE"/>
              </a:buClr>
              <a:defRPr sz="2000">
                <a:solidFill>
                  <a:srgbClr val="000000"/>
                </a:solidFill>
                <a:latin typeface="Gotham Book"/>
                <a:cs typeface="Gotham Book"/>
              </a:defRPr>
            </a:lvl3pPr>
          </a:lstStyle>
          <a:p>
            <a:pPr lvl="0"/>
            <a:r>
              <a:rPr lang="en-GB" dirty="0"/>
              <a:t>click to edit master text styles</a:t>
            </a:r>
          </a:p>
          <a:p>
            <a:pPr lvl="1"/>
            <a:r>
              <a:rPr lang="en-GB" dirty="0"/>
              <a:t>second level</a:t>
            </a:r>
          </a:p>
          <a:p>
            <a:pPr lvl="2"/>
            <a:r>
              <a:rPr lang="en-GB" dirty="0"/>
              <a:t>third level</a:t>
            </a:r>
          </a:p>
        </p:txBody>
      </p:sp>
      <p:sp>
        <p:nvSpPr>
          <p:cNvPr id="6" name="Title 13">
            <a:extLst>
              <a:ext uri="{FF2B5EF4-FFF2-40B4-BE49-F238E27FC236}">
                <a16:creationId xmlns:a16="http://schemas.microsoft.com/office/drawing/2014/main" id="{5252C8D9-E0E2-274E-A010-EAFF0926A202}"/>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266973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ulting Text + Image">
    <p:spTree>
      <p:nvGrpSpPr>
        <p:cNvPr id="1" name=""/>
        <p:cNvGrpSpPr/>
        <p:nvPr/>
      </p:nvGrpSpPr>
      <p:grpSpPr>
        <a:xfrm>
          <a:off x="0" y="0"/>
          <a:ext cx="0" cy="0"/>
          <a:chOff x="0" y="0"/>
          <a:chExt cx="0" cy="0"/>
        </a:xfrm>
      </p:grpSpPr>
      <p:sp>
        <p:nvSpPr>
          <p:cNvPr id="11" name="Title 13">
            <a:extLst>
              <a:ext uri="{FF2B5EF4-FFF2-40B4-BE49-F238E27FC236}">
                <a16:creationId xmlns:a16="http://schemas.microsoft.com/office/drawing/2014/main" id="{87F0C6C8-6AA4-B54F-BEAA-01BFECFACE49}"/>
              </a:ext>
            </a:extLst>
          </p:cNvPr>
          <p:cNvSpPr>
            <a:spLocks noGrp="1"/>
          </p:cNvSpPr>
          <p:nvPr>
            <p:ph type="title" hasCustomPrompt="1"/>
          </p:nvPr>
        </p:nvSpPr>
        <p:spPr>
          <a:xfrm>
            <a:off x="447040" y="319303"/>
            <a:ext cx="4734560"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
        <p:nvSpPr>
          <p:cNvPr id="6" name="Text Placeholder 5"/>
          <p:cNvSpPr>
            <a:spLocks noGrp="1"/>
          </p:cNvSpPr>
          <p:nvPr>
            <p:ph type="body" sz="quarter" idx="12" hasCustomPrompt="1"/>
          </p:nvPr>
        </p:nvSpPr>
        <p:spPr>
          <a:xfrm>
            <a:off x="446400" y="1014047"/>
            <a:ext cx="4735200" cy="3467954"/>
          </a:xfrm>
          <a:prstGeom prst="rect">
            <a:avLst/>
          </a:prstGeom>
        </p:spPr>
        <p:txBody>
          <a:bodyPr vert="horz"/>
          <a:lstStyle>
            <a:lvl1pPr marL="0" indent="-180000">
              <a:buClr>
                <a:srgbClr val="2CDACE"/>
              </a:buClr>
              <a:defRPr sz="2200">
                <a:solidFill>
                  <a:srgbClr val="000000"/>
                </a:solidFill>
                <a:latin typeface="Gotham Book"/>
                <a:cs typeface="Gotham Book"/>
              </a:defRPr>
            </a:lvl1pPr>
            <a:lvl2pPr marL="540000" indent="-270000">
              <a:buClr>
                <a:srgbClr val="2CDACE"/>
              </a:buClr>
              <a:defRPr sz="2000">
                <a:solidFill>
                  <a:srgbClr val="000000"/>
                </a:solidFill>
                <a:latin typeface="Gotham Book"/>
                <a:cs typeface="Gotham Book"/>
              </a:defRPr>
            </a:lvl2pPr>
            <a:lvl3pPr marL="784800">
              <a:buClr>
                <a:srgbClr val="2CDACE"/>
              </a:buClr>
              <a:defRPr sz="2000">
                <a:solidFill>
                  <a:srgbClr val="000000"/>
                </a:solidFill>
                <a:latin typeface="Gotham Book"/>
                <a:cs typeface="Gotham Book"/>
              </a:defRPr>
            </a:lvl3pPr>
          </a:lstStyle>
          <a:p>
            <a:pPr lvl="0"/>
            <a:r>
              <a:rPr lang="en-GB" dirty="0"/>
              <a:t>click to edit master text styles</a:t>
            </a:r>
          </a:p>
          <a:p>
            <a:pPr lvl="1"/>
            <a:r>
              <a:rPr lang="en-GB" dirty="0"/>
              <a:t>second level</a:t>
            </a:r>
          </a:p>
          <a:p>
            <a:pPr lvl="2"/>
            <a:r>
              <a:rPr lang="en-GB" dirty="0"/>
              <a:t>third level</a:t>
            </a:r>
          </a:p>
        </p:txBody>
      </p:sp>
      <p:sp>
        <p:nvSpPr>
          <p:cNvPr id="10" name="Picture Placeholder 2">
            <a:extLst>
              <a:ext uri="{FF2B5EF4-FFF2-40B4-BE49-F238E27FC236}">
                <a16:creationId xmlns:a16="http://schemas.microsoft.com/office/drawing/2014/main" id="{AAE73A0D-AB21-7748-B47C-694CF7128AB7}"/>
              </a:ext>
            </a:extLst>
          </p:cNvPr>
          <p:cNvSpPr>
            <a:spLocks noGrp="1"/>
          </p:cNvSpPr>
          <p:nvPr>
            <p:ph type="pic" idx="14" hasCustomPrompt="1"/>
          </p:nvPr>
        </p:nvSpPr>
        <p:spPr>
          <a:xfrm>
            <a:off x="5316415" y="0"/>
            <a:ext cx="3827584" cy="4744719"/>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spTree>
    <p:extLst>
      <p:ext uri="{BB962C8B-B14F-4D97-AF65-F5344CB8AC3E}">
        <p14:creationId xmlns:p14="http://schemas.microsoft.com/office/powerpoint/2010/main" val="253279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ulting Image + Quote">
    <p:spTree>
      <p:nvGrpSpPr>
        <p:cNvPr id="1" name=""/>
        <p:cNvGrpSpPr/>
        <p:nvPr/>
      </p:nvGrpSpPr>
      <p:grpSpPr>
        <a:xfrm>
          <a:off x="0" y="0"/>
          <a:ext cx="0" cy="0"/>
          <a:chOff x="0" y="0"/>
          <a:chExt cx="0" cy="0"/>
        </a:xfrm>
      </p:grpSpPr>
      <p:sp>
        <p:nvSpPr>
          <p:cNvPr id="4" name="Rectangle 3"/>
          <p:cNvSpPr/>
          <p:nvPr userDrawn="1"/>
        </p:nvSpPr>
        <p:spPr>
          <a:xfrm>
            <a:off x="4572001" y="1600200"/>
            <a:ext cx="4256088" cy="2646736"/>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B0A57"/>
              </a:solidFill>
            </a:endParaRPr>
          </a:p>
        </p:txBody>
      </p:sp>
      <p:sp>
        <p:nvSpPr>
          <p:cNvPr id="13" name="Text Placeholder 12"/>
          <p:cNvSpPr>
            <a:spLocks noGrp="1"/>
          </p:cNvSpPr>
          <p:nvPr>
            <p:ph type="body" sz="quarter" idx="10" hasCustomPrompt="1"/>
          </p:nvPr>
        </p:nvSpPr>
        <p:spPr>
          <a:xfrm>
            <a:off x="4572001" y="1600201"/>
            <a:ext cx="4256087" cy="2646735"/>
          </a:xfrm>
          <a:prstGeom prst="rect">
            <a:avLst/>
          </a:prstGeom>
          <a:noFill/>
        </p:spPr>
        <p:txBody>
          <a:bodyPr vert="horz" lIns="180000" tIns="655200" rIns="180000" bIns="655200" anchor="ctr" anchorCtr="0"/>
          <a:lstStyle>
            <a:lvl1pPr marL="0" indent="0" algn="ctr">
              <a:lnSpc>
                <a:spcPct val="100000"/>
              </a:lnSpc>
              <a:spcBef>
                <a:spcPts val="0"/>
              </a:spcBef>
              <a:buClr>
                <a:srgbClr val="FF7D1E"/>
              </a:buClr>
              <a:buSzPct val="78000"/>
              <a:buFont typeface="Arial"/>
              <a:buNone/>
              <a:defRPr sz="2000" b="0" baseline="0">
                <a:solidFill>
                  <a:srgbClr val="FFFFFF"/>
                </a:solidFill>
                <a:latin typeface="FEI light"/>
                <a:cs typeface="FEI light"/>
              </a:defRPr>
            </a:lvl1pPr>
          </a:lstStyle>
          <a:p>
            <a:pPr lvl="0"/>
            <a:r>
              <a:rPr lang="en-US" dirty="0"/>
              <a:t>Click here to add pull quote – </a:t>
            </a:r>
            <a:br>
              <a:rPr lang="en-US" dirty="0"/>
            </a:br>
            <a:r>
              <a:rPr lang="en-US" dirty="0"/>
              <a:t>If need to shift speech marks</a:t>
            </a:r>
            <a:br>
              <a:rPr lang="en-US" dirty="0"/>
            </a:br>
            <a:r>
              <a:rPr lang="en-US" dirty="0"/>
              <a:t>edit on Master page</a:t>
            </a:r>
          </a:p>
        </p:txBody>
      </p:sp>
      <p:sp>
        <p:nvSpPr>
          <p:cNvPr id="12" name="Picture Placeholder 2"/>
          <p:cNvSpPr>
            <a:spLocks noGrp="1"/>
          </p:cNvSpPr>
          <p:nvPr>
            <p:ph type="pic" idx="1" hasCustomPrompt="1"/>
          </p:nvPr>
        </p:nvSpPr>
        <p:spPr>
          <a:xfrm>
            <a:off x="447039" y="1600200"/>
            <a:ext cx="4124962" cy="2646736"/>
          </a:xfrm>
          <a:prstGeom prst="rect">
            <a:avLst/>
          </a:prstGeom>
        </p:spPr>
        <p:txBody>
          <a:bodyPr tIns="720000"/>
          <a:lstStyle>
            <a:lvl1pPr marL="0" indent="0">
              <a:buNone/>
              <a:defRPr sz="1200" baseline="0">
                <a:solidFill>
                  <a:srgbClr val="2CDACE"/>
                </a:solidFill>
                <a:latin typeface="Gotham Bold"/>
                <a:cs typeface="Gotham Bold"/>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picture</a:t>
            </a:r>
          </a:p>
        </p:txBody>
      </p:sp>
      <p:pic>
        <p:nvPicPr>
          <p:cNvPr id="11" name="Picture 10" descr="Closed_Vaulting_Quotation_Mark_HR.png">
            <a:extLst>
              <a:ext uri="{FF2B5EF4-FFF2-40B4-BE49-F238E27FC236}">
                <a16:creationId xmlns:a16="http://schemas.microsoft.com/office/drawing/2014/main" id="{FD3099C5-6545-AB4D-B1A6-80BEAD14B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9451" y="3653438"/>
            <a:ext cx="699545" cy="540000"/>
          </a:xfrm>
          <a:prstGeom prst="rect">
            <a:avLst/>
          </a:prstGeom>
        </p:spPr>
      </p:pic>
      <p:pic>
        <p:nvPicPr>
          <p:cNvPr id="14" name="Picture 13" descr="Open_Vaulting_Quotiation_Mark_HR.png">
            <a:extLst>
              <a:ext uri="{FF2B5EF4-FFF2-40B4-BE49-F238E27FC236}">
                <a16:creationId xmlns:a16="http://schemas.microsoft.com/office/drawing/2014/main" id="{E151DC8B-3CAC-5A4B-8A86-8CDAF07B2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9451" y="1680489"/>
            <a:ext cx="699546" cy="540000"/>
          </a:xfrm>
          <a:prstGeom prst="rect">
            <a:avLst/>
          </a:prstGeom>
        </p:spPr>
      </p:pic>
      <p:sp>
        <p:nvSpPr>
          <p:cNvPr id="9" name="Title 13">
            <a:extLst>
              <a:ext uri="{FF2B5EF4-FFF2-40B4-BE49-F238E27FC236}">
                <a16:creationId xmlns:a16="http://schemas.microsoft.com/office/drawing/2014/main" id="{C177D005-7B21-1448-85B6-30CE0845F4E6}"/>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1703598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Vaulting Quote">
    <p:spTree>
      <p:nvGrpSpPr>
        <p:cNvPr id="1" name=""/>
        <p:cNvGrpSpPr/>
        <p:nvPr/>
      </p:nvGrpSpPr>
      <p:grpSpPr>
        <a:xfrm>
          <a:off x="0" y="0"/>
          <a:ext cx="0" cy="0"/>
          <a:chOff x="0" y="0"/>
          <a:chExt cx="0" cy="0"/>
        </a:xfrm>
      </p:grpSpPr>
      <p:sp>
        <p:nvSpPr>
          <p:cNvPr id="6" name="Rectangle 5"/>
          <p:cNvSpPr/>
          <p:nvPr userDrawn="1"/>
        </p:nvSpPr>
        <p:spPr>
          <a:xfrm>
            <a:off x="0" y="0"/>
            <a:ext cx="9144000" cy="4743823"/>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1" hasCustomPrompt="1"/>
          </p:nvPr>
        </p:nvSpPr>
        <p:spPr>
          <a:xfrm>
            <a:off x="0" y="602079"/>
            <a:ext cx="9144000" cy="3531973"/>
          </a:xfrm>
          <a:prstGeom prst="rect">
            <a:avLst/>
          </a:prstGeom>
          <a:noFill/>
        </p:spPr>
        <p:txBody>
          <a:bodyPr vert="horz" lIns="180000" tIns="655200" rIns="180000" bIns="655200" anchor="ctr" anchorCtr="0"/>
          <a:lstStyle>
            <a:lvl1pPr marL="0" indent="0" algn="ctr">
              <a:lnSpc>
                <a:spcPts val="2700"/>
              </a:lnSpc>
              <a:spcBef>
                <a:spcPts val="0"/>
              </a:spcBef>
              <a:buClr>
                <a:srgbClr val="FF7D1E"/>
              </a:buClr>
              <a:buSzPct val="78000"/>
              <a:buFont typeface="Arial"/>
              <a:buNone/>
              <a:defRPr sz="2000" b="0" baseline="0">
                <a:solidFill>
                  <a:srgbClr val="FFFFFF"/>
                </a:solidFill>
                <a:latin typeface="FEI light"/>
                <a:cs typeface="FEI light"/>
              </a:defRPr>
            </a:lvl1pPr>
          </a:lstStyle>
          <a:p>
            <a:pPr lvl="0"/>
            <a:r>
              <a:rPr lang="en-US" dirty="0"/>
              <a:t>Click here to add pull quote – </a:t>
            </a:r>
            <a:br>
              <a:rPr lang="en-US" dirty="0"/>
            </a:br>
            <a:r>
              <a:rPr lang="en-US" dirty="0"/>
              <a:t>If need to shift speech marks</a:t>
            </a:r>
            <a:br>
              <a:rPr lang="en-US" dirty="0"/>
            </a:br>
            <a:r>
              <a:rPr lang="en-US" dirty="0"/>
              <a:t>edit on Master page</a:t>
            </a:r>
          </a:p>
        </p:txBody>
      </p:sp>
      <p:pic>
        <p:nvPicPr>
          <p:cNvPr id="12" name="Picture 11" descr="Open_Vaulting_Quotiation_Mark_HR.png">
            <a:extLst>
              <a:ext uri="{FF2B5EF4-FFF2-40B4-BE49-F238E27FC236}">
                <a16:creationId xmlns:a16="http://schemas.microsoft.com/office/drawing/2014/main" id="{39B85A5E-D3FC-C34B-A406-A58C5A375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7133" y="571689"/>
            <a:ext cx="1026000" cy="792000"/>
          </a:xfrm>
          <a:prstGeom prst="rect">
            <a:avLst/>
          </a:prstGeom>
        </p:spPr>
      </p:pic>
      <p:pic>
        <p:nvPicPr>
          <p:cNvPr id="13" name="Picture 12" descr="Closed_Vaulting_Quotation_Mark_HR.png">
            <a:extLst>
              <a:ext uri="{FF2B5EF4-FFF2-40B4-BE49-F238E27FC236}">
                <a16:creationId xmlns:a16="http://schemas.microsoft.com/office/drawing/2014/main" id="{92BEED9F-65E6-A147-828D-9AF9BED411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7133" y="3399294"/>
            <a:ext cx="1026000" cy="792000"/>
          </a:xfrm>
          <a:prstGeom prst="rect">
            <a:avLst/>
          </a:prstGeom>
        </p:spPr>
      </p:pic>
    </p:spTree>
    <p:extLst>
      <p:ext uri="{BB962C8B-B14F-4D97-AF65-F5344CB8AC3E}">
        <p14:creationId xmlns:p14="http://schemas.microsoft.com/office/powerpoint/2010/main" val="321430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Vaulting Quote">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0" y="602079"/>
            <a:ext cx="9144000" cy="3531973"/>
          </a:xfrm>
          <a:prstGeom prst="rect">
            <a:avLst/>
          </a:prstGeom>
          <a:noFill/>
        </p:spPr>
        <p:txBody>
          <a:bodyPr vert="horz" lIns="180000" tIns="655200" rIns="180000" bIns="655200" anchor="ctr" anchorCtr="0"/>
          <a:lstStyle>
            <a:lvl1pPr marL="0" indent="0" algn="ctr">
              <a:lnSpc>
                <a:spcPts val="2700"/>
              </a:lnSpc>
              <a:spcBef>
                <a:spcPts val="0"/>
              </a:spcBef>
              <a:buClr>
                <a:srgbClr val="FF7D1E"/>
              </a:buClr>
              <a:buSzPct val="78000"/>
              <a:buFont typeface="Arial"/>
              <a:buNone/>
              <a:defRPr sz="2000" b="0" baseline="0">
                <a:solidFill>
                  <a:srgbClr val="4B0A57"/>
                </a:solidFill>
                <a:latin typeface="FEI light"/>
                <a:cs typeface="FEI light"/>
              </a:defRPr>
            </a:lvl1pPr>
          </a:lstStyle>
          <a:p>
            <a:pPr lvl="0"/>
            <a:r>
              <a:rPr lang="en-US" dirty="0"/>
              <a:t>Click here to add pull quote – </a:t>
            </a:r>
            <a:br>
              <a:rPr lang="en-US" dirty="0"/>
            </a:br>
            <a:r>
              <a:rPr lang="en-US" dirty="0"/>
              <a:t>If need to shift speech marks</a:t>
            </a:r>
            <a:br>
              <a:rPr lang="en-US" dirty="0"/>
            </a:br>
            <a:r>
              <a:rPr lang="en-US" dirty="0"/>
              <a:t>edit on Master page</a:t>
            </a:r>
          </a:p>
        </p:txBody>
      </p:sp>
      <p:pic>
        <p:nvPicPr>
          <p:cNvPr id="8" name="Picture 7" descr="Open_Vaulting_Quotiation_Mark_HR.png">
            <a:extLst>
              <a:ext uri="{FF2B5EF4-FFF2-40B4-BE49-F238E27FC236}">
                <a16:creationId xmlns:a16="http://schemas.microsoft.com/office/drawing/2014/main" id="{4327E469-F563-3C49-B9A1-ABFE8A4A1B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7133" y="571689"/>
            <a:ext cx="1026000" cy="792000"/>
          </a:xfrm>
          <a:prstGeom prst="rect">
            <a:avLst/>
          </a:prstGeom>
        </p:spPr>
      </p:pic>
      <p:pic>
        <p:nvPicPr>
          <p:cNvPr id="9" name="Picture 8" descr="Closed_Vaulting_Quotation_Mark_HR.png">
            <a:extLst>
              <a:ext uri="{FF2B5EF4-FFF2-40B4-BE49-F238E27FC236}">
                <a16:creationId xmlns:a16="http://schemas.microsoft.com/office/drawing/2014/main" id="{2B7A530E-C316-B449-A944-7BED6D403F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7133" y="3399294"/>
            <a:ext cx="1026000" cy="792000"/>
          </a:xfrm>
          <a:prstGeom prst="rect">
            <a:avLst/>
          </a:prstGeom>
        </p:spPr>
      </p:pic>
    </p:spTree>
    <p:extLst>
      <p:ext uri="{BB962C8B-B14F-4D97-AF65-F5344CB8AC3E}">
        <p14:creationId xmlns:p14="http://schemas.microsoft.com/office/powerpoint/2010/main" val="3953218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Vaulting ">
    <p:spTree>
      <p:nvGrpSpPr>
        <p:cNvPr id="1" name=""/>
        <p:cNvGrpSpPr/>
        <p:nvPr/>
      </p:nvGrpSpPr>
      <p:grpSpPr>
        <a:xfrm>
          <a:off x="0" y="0"/>
          <a:ext cx="0" cy="0"/>
          <a:chOff x="0" y="0"/>
          <a:chExt cx="0" cy="0"/>
        </a:xfrm>
      </p:grpSpPr>
      <p:sp>
        <p:nvSpPr>
          <p:cNvPr id="18" name="Rectangle 17"/>
          <p:cNvSpPr/>
          <p:nvPr userDrawn="1"/>
        </p:nvSpPr>
        <p:spPr>
          <a:xfrm>
            <a:off x="4572001" y="1600200"/>
            <a:ext cx="4256088" cy="2646736"/>
          </a:xfrm>
          <a:prstGeom prst="rect">
            <a:avLst/>
          </a:prstGeom>
          <a:solidFill>
            <a:srgbClr val="2CDACE">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12"/>
          <p:cNvSpPr>
            <a:spLocks noGrp="1"/>
          </p:cNvSpPr>
          <p:nvPr>
            <p:ph type="body" sz="quarter" idx="11" hasCustomPrompt="1"/>
          </p:nvPr>
        </p:nvSpPr>
        <p:spPr>
          <a:xfrm>
            <a:off x="4572001" y="1600200"/>
            <a:ext cx="4256087" cy="2646736"/>
          </a:xfrm>
          <a:prstGeom prst="rect">
            <a:avLst/>
          </a:prstGeom>
          <a:noFill/>
        </p:spPr>
        <p:txBody>
          <a:bodyPr vert="horz" lIns="360000" tIns="270000" rIns="540000" bIns="655200" anchor="t" anchorCtr="0"/>
          <a:lstStyle>
            <a:lvl1pPr marL="0" indent="0" algn="l">
              <a:lnSpc>
                <a:spcPts val="2400"/>
              </a:lnSpc>
              <a:spcBef>
                <a:spcPts val="0"/>
              </a:spcBef>
              <a:buClr>
                <a:srgbClr val="FF7D1E"/>
              </a:buClr>
              <a:buSzPct val="78000"/>
              <a:buFont typeface="Arial"/>
              <a:buNone/>
              <a:defRPr sz="2000" b="0" baseline="0">
                <a:solidFill>
                  <a:schemeClr val="tx1"/>
                </a:solidFill>
                <a:latin typeface="Gotham Book"/>
                <a:cs typeface="Gotham Book"/>
              </a:defRPr>
            </a:lvl1pPr>
          </a:lstStyle>
          <a:p>
            <a:pPr lvl="0"/>
            <a:r>
              <a:rPr lang="en-US" dirty="0"/>
              <a:t>Click here to add text</a:t>
            </a:r>
          </a:p>
        </p:txBody>
      </p:sp>
      <p:sp>
        <p:nvSpPr>
          <p:cNvPr id="27" name="Rectangle 26"/>
          <p:cNvSpPr/>
          <p:nvPr userDrawn="1"/>
        </p:nvSpPr>
        <p:spPr>
          <a:xfrm>
            <a:off x="447038" y="1600200"/>
            <a:ext cx="4124962" cy="2646736"/>
          </a:xfrm>
          <a:prstGeom prst="rect">
            <a:avLst/>
          </a:prstGeom>
          <a:solidFill>
            <a:srgbClr val="FFC3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12"/>
          <p:cNvSpPr>
            <a:spLocks noGrp="1"/>
          </p:cNvSpPr>
          <p:nvPr>
            <p:ph type="body" sz="quarter" idx="12" hasCustomPrompt="1"/>
          </p:nvPr>
        </p:nvSpPr>
        <p:spPr>
          <a:xfrm>
            <a:off x="447038" y="1600200"/>
            <a:ext cx="4124963" cy="2646736"/>
          </a:xfrm>
          <a:prstGeom prst="rect">
            <a:avLst/>
          </a:prstGeom>
          <a:solidFill>
            <a:srgbClr val="2CDACE"/>
          </a:solidFill>
        </p:spPr>
        <p:txBody>
          <a:bodyPr vert="horz" lIns="360000" tIns="270000" rIns="540000" bIns="655200" anchor="t" anchorCtr="0"/>
          <a:lstStyle>
            <a:lvl1pPr marL="0" indent="0" algn="l">
              <a:lnSpc>
                <a:spcPts val="2400"/>
              </a:lnSpc>
              <a:spcBef>
                <a:spcPts val="0"/>
              </a:spcBef>
              <a:buClr>
                <a:srgbClr val="FF7D1E"/>
              </a:buClr>
              <a:buSzPct val="78000"/>
              <a:buFont typeface="Arial"/>
              <a:buNone/>
              <a:defRPr sz="2000" b="0" baseline="0">
                <a:solidFill>
                  <a:srgbClr val="FFFFFF"/>
                </a:solidFill>
                <a:latin typeface="Gotham Book"/>
                <a:cs typeface="Gotham Book"/>
              </a:defRPr>
            </a:lvl1pPr>
          </a:lstStyle>
          <a:p>
            <a:pPr lvl="0"/>
            <a:r>
              <a:rPr lang="en-US" dirty="0"/>
              <a:t>Click here to add text</a:t>
            </a:r>
          </a:p>
        </p:txBody>
      </p:sp>
      <p:sp>
        <p:nvSpPr>
          <p:cNvPr id="7" name="Title 13">
            <a:extLst>
              <a:ext uri="{FF2B5EF4-FFF2-40B4-BE49-F238E27FC236}">
                <a16:creationId xmlns:a16="http://schemas.microsoft.com/office/drawing/2014/main" id="{362C305C-9AA9-EF4B-A235-FFA094289595}"/>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2963702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aulting - Pie Chart">
    <p:spTree>
      <p:nvGrpSpPr>
        <p:cNvPr id="1" name=""/>
        <p:cNvGrpSpPr/>
        <p:nvPr/>
      </p:nvGrpSpPr>
      <p:grpSpPr>
        <a:xfrm>
          <a:off x="0" y="0"/>
          <a:ext cx="0" cy="0"/>
          <a:chOff x="0" y="0"/>
          <a:chExt cx="0" cy="0"/>
        </a:xfrm>
      </p:grpSpPr>
      <p:sp>
        <p:nvSpPr>
          <p:cNvPr id="4" name="Title 13">
            <a:extLst>
              <a:ext uri="{FF2B5EF4-FFF2-40B4-BE49-F238E27FC236}">
                <a16:creationId xmlns:a16="http://schemas.microsoft.com/office/drawing/2014/main" id="{9AD0C18A-C2BA-E14B-9A49-0967CC9D5978}"/>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graphicFrame>
        <p:nvGraphicFramePr>
          <p:cNvPr id="5" name="Chart 4">
            <a:extLst>
              <a:ext uri="{FF2B5EF4-FFF2-40B4-BE49-F238E27FC236}">
                <a16:creationId xmlns:a16="http://schemas.microsoft.com/office/drawing/2014/main" id="{7799D5B6-AD80-E644-8DF3-7C92CF08F36F}"/>
              </a:ext>
            </a:extLst>
          </p:cNvPr>
          <p:cNvGraphicFramePr/>
          <p:nvPr userDrawn="1">
            <p:extLst>
              <p:ext uri="{D42A27DB-BD31-4B8C-83A1-F6EECF244321}">
                <p14:modId xmlns:p14="http://schemas.microsoft.com/office/powerpoint/2010/main" val="417810982"/>
              </p:ext>
            </p:extLst>
          </p:nvPr>
        </p:nvGraphicFramePr>
        <p:xfrm>
          <a:off x="1524000" y="762489"/>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09072F9-588B-BF40-AC14-9991F4B50284}"/>
              </a:ext>
            </a:extLst>
          </p:cNvPr>
          <p:cNvGraphicFramePr/>
          <p:nvPr userDrawn="1">
            <p:extLst>
              <p:ext uri="{D42A27DB-BD31-4B8C-83A1-F6EECF244321}">
                <p14:modId xmlns:p14="http://schemas.microsoft.com/office/powerpoint/2010/main" val="3847989893"/>
              </p:ext>
            </p:extLst>
          </p:nvPr>
        </p:nvGraphicFramePr>
        <p:xfrm>
          <a:off x="1524000" y="762489"/>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42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ulting - Pie Chart 2">
    <p:spTree>
      <p:nvGrpSpPr>
        <p:cNvPr id="1" name=""/>
        <p:cNvGrpSpPr/>
        <p:nvPr/>
      </p:nvGrpSpPr>
      <p:grpSpPr>
        <a:xfrm>
          <a:off x="0" y="0"/>
          <a:ext cx="0" cy="0"/>
          <a:chOff x="0" y="0"/>
          <a:chExt cx="0" cy="0"/>
        </a:xfrm>
      </p:grpSpPr>
      <p:sp>
        <p:nvSpPr>
          <p:cNvPr id="4" name="Title 13">
            <a:extLst>
              <a:ext uri="{FF2B5EF4-FFF2-40B4-BE49-F238E27FC236}">
                <a16:creationId xmlns:a16="http://schemas.microsoft.com/office/drawing/2014/main" id="{7B3DDACD-FCD3-F342-AD2E-3E381307771B}"/>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graphicFrame>
        <p:nvGraphicFramePr>
          <p:cNvPr id="7" name="Chart 6">
            <a:extLst>
              <a:ext uri="{FF2B5EF4-FFF2-40B4-BE49-F238E27FC236}">
                <a16:creationId xmlns:a16="http://schemas.microsoft.com/office/drawing/2014/main" id="{A5ABDE2B-1C55-6340-A5B9-1DA94AD17C1F}"/>
              </a:ext>
            </a:extLst>
          </p:cNvPr>
          <p:cNvGraphicFramePr/>
          <p:nvPr userDrawn="1">
            <p:extLst>
              <p:ext uri="{D42A27DB-BD31-4B8C-83A1-F6EECF244321}">
                <p14:modId xmlns:p14="http://schemas.microsoft.com/office/powerpoint/2010/main" val="2405261931"/>
              </p:ext>
            </p:extLst>
          </p:nvPr>
        </p:nvGraphicFramePr>
        <p:xfrm>
          <a:off x="1524000" y="762489"/>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1677581-5522-354F-BD15-40E189A339F1}"/>
              </a:ext>
            </a:extLst>
          </p:cNvPr>
          <p:cNvGraphicFramePr/>
          <p:nvPr userDrawn="1">
            <p:extLst>
              <p:ext uri="{D42A27DB-BD31-4B8C-83A1-F6EECF244321}">
                <p14:modId xmlns:p14="http://schemas.microsoft.com/office/powerpoint/2010/main" val="376216547"/>
              </p:ext>
            </p:extLst>
          </p:nvPr>
        </p:nvGraphicFramePr>
        <p:xfrm>
          <a:off x="1524000" y="762489"/>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0062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I Title - Bar Chart">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EDD9F07-F7FD-DD43-A67D-3FD59CDA0DC4}"/>
              </a:ext>
            </a:extLst>
          </p:cNvPr>
          <p:cNvGraphicFramePr/>
          <p:nvPr userDrawn="1">
            <p:extLst>
              <p:ext uri="{D42A27DB-BD31-4B8C-83A1-F6EECF244321}">
                <p14:modId xmlns:p14="http://schemas.microsoft.com/office/powerpoint/2010/main" val="2046244561"/>
              </p:ext>
            </p:extLst>
          </p:nvPr>
        </p:nvGraphicFramePr>
        <p:xfrm>
          <a:off x="709000" y="899410"/>
          <a:ext cx="7726001" cy="3704339"/>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3">
            <a:extLst>
              <a:ext uri="{FF2B5EF4-FFF2-40B4-BE49-F238E27FC236}">
                <a16:creationId xmlns:a16="http://schemas.microsoft.com/office/drawing/2014/main" id="{2098E1FB-E0CC-B245-85A6-32974F09F90A}"/>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190173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Vaulting 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63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I Title - Bar Chart 2">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DDDAC60-243C-5847-88F4-F14D06270AD4}"/>
              </a:ext>
            </a:extLst>
          </p:cNvPr>
          <p:cNvGraphicFramePr/>
          <p:nvPr userDrawn="1">
            <p:extLst>
              <p:ext uri="{D42A27DB-BD31-4B8C-83A1-F6EECF244321}">
                <p14:modId xmlns:p14="http://schemas.microsoft.com/office/powerpoint/2010/main" val="3015213951"/>
              </p:ext>
            </p:extLst>
          </p:nvPr>
        </p:nvGraphicFramePr>
        <p:xfrm>
          <a:off x="114300" y="740789"/>
          <a:ext cx="8915400" cy="399476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3">
            <a:extLst>
              <a:ext uri="{FF2B5EF4-FFF2-40B4-BE49-F238E27FC236}">
                <a16:creationId xmlns:a16="http://schemas.microsoft.com/office/drawing/2014/main" id="{AD921AE9-8B53-C647-A16D-7433B7695FEF}"/>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2774009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I Title - Table">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1F2578B-EC64-BA43-A6E4-BBF26EDF9588}"/>
              </a:ext>
            </a:extLst>
          </p:cNvPr>
          <p:cNvGraphicFramePr>
            <a:graphicFrameLocks noChangeAspect="1"/>
          </p:cNvGraphicFramePr>
          <p:nvPr userDrawn="1">
            <p:extLst>
              <p:ext uri="{D42A27DB-BD31-4B8C-83A1-F6EECF244321}">
                <p14:modId xmlns:p14="http://schemas.microsoft.com/office/powerpoint/2010/main" val="4110689075"/>
              </p:ext>
            </p:extLst>
          </p:nvPr>
        </p:nvGraphicFramePr>
        <p:xfrm>
          <a:off x="1600200" y="1150938"/>
          <a:ext cx="6459538" cy="3363912"/>
        </p:xfrm>
        <a:graphic>
          <a:graphicData uri="http://schemas.openxmlformats.org/presentationml/2006/ole">
            <mc:AlternateContent xmlns:mc="http://schemas.openxmlformats.org/markup-compatibility/2006">
              <mc:Choice xmlns:v="urn:schemas-microsoft-com:vml" Requires="v">
                <p:oleObj spid="_x0000_s2119" name="Document" r:id="rId3" imgW="10198100" imgH="5715000" progId="Word.Document.12">
                  <p:embed/>
                </p:oleObj>
              </mc:Choice>
              <mc:Fallback>
                <p:oleObj name="Document" r:id="rId3" imgW="10198100" imgH="5715000" progId="Word.Document.12">
                  <p:embed/>
                  <p:pic>
                    <p:nvPicPr>
                      <p:cNvPr id="5" name="Object 4">
                        <a:extLst>
                          <a:ext uri="{FF2B5EF4-FFF2-40B4-BE49-F238E27FC236}">
                            <a16:creationId xmlns:a16="http://schemas.microsoft.com/office/drawing/2014/main" id="{B1F2578B-EC64-BA43-A6E4-BBF26EDF9588}"/>
                          </a:ext>
                        </a:extLst>
                      </p:cNvPr>
                      <p:cNvPicPr/>
                      <p:nvPr/>
                    </p:nvPicPr>
                    <p:blipFill>
                      <a:blip r:embed="rId4"/>
                      <a:stretch>
                        <a:fillRect/>
                      </a:stretch>
                    </p:blipFill>
                    <p:spPr>
                      <a:xfrm>
                        <a:off x="1600200" y="1150938"/>
                        <a:ext cx="6459538" cy="3363912"/>
                      </a:xfrm>
                      <a:prstGeom prst="rect">
                        <a:avLst/>
                      </a:prstGeom>
                    </p:spPr>
                  </p:pic>
                </p:oleObj>
              </mc:Fallback>
            </mc:AlternateContent>
          </a:graphicData>
        </a:graphic>
      </p:graphicFrame>
      <p:sp>
        <p:nvSpPr>
          <p:cNvPr id="4" name="Title 13">
            <a:extLst>
              <a:ext uri="{FF2B5EF4-FFF2-40B4-BE49-F238E27FC236}">
                <a16:creationId xmlns:a16="http://schemas.microsoft.com/office/drawing/2014/main" id="{103DAD08-CA6C-BC44-98F1-07E56AF52260}"/>
              </a:ext>
            </a:extLst>
          </p:cNvPr>
          <p:cNvSpPr>
            <a:spLocks noGrp="1"/>
          </p:cNvSpPr>
          <p:nvPr>
            <p:ph type="title" hasCustomPrompt="1"/>
          </p:nvPr>
        </p:nvSpPr>
        <p:spPr>
          <a:xfrm>
            <a:off x="447040" y="319303"/>
            <a:ext cx="8381006" cy="496188"/>
          </a:xfrm>
          <a:prstGeom prst="rect">
            <a:avLst/>
          </a:prstGeom>
        </p:spPr>
        <p:txBody>
          <a:bodyPr vert="horz" lIns="0" rIns="0"/>
          <a:lstStyle>
            <a:lvl1pPr algn="l" rtl="0">
              <a:lnSpc>
                <a:spcPts val="3400"/>
              </a:lnSpc>
              <a:defRPr sz="2800" b="1">
                <a:solidFill>
                  <a:srgbClr val="4B0A57"/>
                </a:solidFill>
                <a:latin typeface="FEI bold"/>
                <a:cs typeface="FEI bold"/>
              </a:defRPr>
            </a:lvl1pPr>
          </a:lstStyle>
          <a:p>
            <a:pPr rtl="0">
              <a:lnSpc>
                <a:spcPts val="3400"/>
              </a:lnSpc>
            </a:pPr>
            <a:r>
              <a:rPr lang="en-US" dirty="0"/>
              <a:t>CLICK HERE TO ADD TITLE</a:t>
            </a:r>
          </a:p>
        </p:txBody>
      </p:sp>
    </p:spTree>
    <p:extLst>
      <p:ext uri="{BB962C8B-B14F-4D97-AF65-F5344CB8AC3E}">
        <p14:creationId xmlns:p14="http://schemas.microsoft.com/office/powerpoint/2010/main" val="386273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aulting Footer">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4744720"/>
          </a:xfrm>
          <a:prstGeom prst="rect">
            <a:avLst/>
          </a:prstGeom>
        </p:spPr>
        <p:txBody>
          <a:bodyPr vert="horz"/>
          <a:lstStyle>
            <a:lvl1pPr marL="0" indent="0">
              <a:buNone/>
              <a:defRPr sz="1300">
                <a:solidFill>
                  <a:srgbClr val="2CDACE"/>
                </a:solidFill>
                <a:latin typeface="Gotham Bold"/>
                <a:cs typeface="Gotham Bold"/>
              </a:defRPr>
            </a:lvl1pPr>
          </a:lstStyle>
          <a:p>
            <a:r>
              <a:rPr lang="en-US" dirty="0"/>
              <a:t>Click icon to insert footage</a:t>
            </a:r>
          </a:p>
        </p:txBody>
      </p:sp>
    </p:spTree>
    <p:extLst>
      <p:ext uri="{BB962C8B-B14F-4D97-AF65-F5344CB8AC3E}">
        <p14:creationId xmlns:p14="http://schemas.microsoft.com/office/powerpoint/2010/main" val="5793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Jumping Title Page Statistics ">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9454E1B9-AE81-D943-9F58-9AB7C996FEA9}"/>
              </a:ext>
            </a:extLst>
          </p:cNvPr>
          <p:cNvSpPr>
            <a:spLocks noGrp="1"/>
          </p:cNvSpPr>
          <p:nvPr>
            <p:ph type="title" hasCustomPrompt="1"/>
          </p:nvPr>
        </p:nvSpPr>
        <p:spPr>
          <a:xfrm>
            <a:off x="376835" y="2317594"/>
            <a:ext cx="5450805" cy="989989"/>
          </a:xfrm>
          <a:prstGeom prst="rect">
            <a:avLst/>
          </a:prstGeom>
        </p:spPr>
        <p:txBody>
          <a:bodyPr/>
          <a:lstStyle>
            <a:lvl1pPr algn="l">
              <a:defRPr sz="2800" b="0" i="0">
                <a:solidFill>
                  <a:srgbClr val="FFFFFF"/>
                </a:solidFill>
                <a:latin typeface="FEI" pitchFamily="2" charset="77"/>
              </a:defRPr>
            </a:lvl1pPr>
          </a:lstStyle>
          <a:p>
            <a:r>
              <a:rPr lang="en-US" dirty="0"/>
              <a:t>Presentation Title</a:t>
            </a:r>
            <a:br>
              <a:rPr lang="fr-CH" dirty="0"/>
            </a:br>
            <a:r>
              <a:rPr lang="fr-CH" dirty="0"/>
              <a:t>19.06.2017 – 22.01.2018</a:t>
            </a:r>
          </a:p>
        </p:txBody>
      </p:sp>
    </p:spTree>
    <p:extLst>
      <p:ext uri="{BB962C8B-B14F-4D97-AF65-F5344CB8AC3E}">
        <p14:creationId xmlns:p14="http://schemas.microsoft.com/office/powerpoint/2010/main" val="165269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Vaulting Title Page + Sub Title">
    <p:spTree>
      <p:nvGrpSpPr>
        <p:cNvPr id="1" name=""/>
        <p:cNvGrpSpPr/>
        <p:nvPr/>
      </p:nvGrpSpPr>
      <p:grpSpPr>
        <a:xfrm>
          <a:off x="0" y="0"/>
          <a:ext cx="0" cy="0"/>
          <a:chOff x="0" y="0"/>
          <a:chExt cx="0" cy="0"/>
        </a:xfrm>
      </p:grpSpPr>
      <p:sp>
        <p:nvSpPr>
          <p:cNvPr id="5" name="Title 13">
            <a:extLst>
              <a:ext uri="{FF2B5EF4-FFF2-40B4-BE49-F238E27FC236}">
                <a16:creationId xmlns:a16="http://schemas.microsoft.com/office/drawing/2014/main" id="{FA49515C-1F8D-E743-911A-8671138A9499}"/>
              </a:ext>
            </a:extLst>
          </p:cNvPr>
          <p:cNvSpPr>
            <a:spLocks noGrp="1"/>
          </p:cNvSpPr>
          <p:nvPr>
            <p:ph type="title" hasCustomPrompt="1"/>
          </p:nvPr>
        </p:nvSpPr>
        <p:spPr>
          <a:xfrm>
            <a:off x="469045" y="2340647"/>
            <a:ext cx="5653922" cy="375386"/>
          </a:xfrm>
          <a:prstGeom prst="rect">
            <a:avLst/>
          </a:prstGeom>
        </p:spPr>
        <p:txBody>
          <a:bodyPr vert="horz" lIns="0" rIns="0"/>
          <a:lstStyle>
            <a:lvl1pPr algn="l" rtl="0">
              <a:lnSpc>
                <a:spcPct val="100000"/>
              </a:lnSpc>
              <a:defRPr sz="2800" b="0" i="0" baseline="0">
                <a:solidFill>
                  <a:srgbClr val="FFFFFF"/>
                </a:solidFill>
                <a:latin typeface="FEI" pitchFamily="2" charset="77"/>
                <a:ea typeface="FEI" pitchFamily="2" charset="77"/>
                <a:cs typeface="FEI" pitchFamily="2" charset="77"/>
              </a:defRPr>
            </a:lvl1pPr>
          </a:lstStyle>
          <a:p>
            <a:pPr rtl="0">
              <a:lnSpc>
                <a:spcPts val="3400"/>
              </a:lnSpc>
            </a:pPr>
            <a:r>
              <a:rPr lang="en-US" dirty="0"/>
              <a:t>Presentation Title – January 2018</a:t>
            </a:r>
          </a:p>
        </p:txBody>
      </p:sp>
    </p:spTree>
    <p:extLst>
      <p:ext uri="{BB962C8B-B14F-4D97-AF65-F5344CB8AC3E}">
        <p14:creationId xmlns:p14="http://schemas.microsoft.com/office/powerpoint/2010/main" val="314105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mping Thank you ">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F2068579-9A1E-3043-892E-384136DF8266}"/>
              </a:ext>
            </a:extLst>
          </p:cNvPr>
          <p:cNvSpPr>
            <a:spLocks noGrp="1"/>
          </p:cNvSpPr>
          <p:nvPr>
            <p:ph type="title" hasCustomPrompt="1"/>
          </p:nvPr>
        </p:nvSpPr>
        <p:spPr>
          <a:xfrm>
            <a:off x="2444090" y="3120810"/>
            <a:ext cx="4255819" cy="4466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THANK YOU</a:t>
            </a:r>
          </a:p>
        </p:txBody>
      </p:sp>
    </p:spTree>
    <p:extLst>
      <p:ext uri="{BB962C8B-B14F-4D97-AF65-F5344CB8AC3E}">
        <p14:creationId xmlns:p14="http://schemas.microsoft.com/office/powerpoint/2010/main" val="91575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mping Chapter Dividers">
    <p:spTree>
      <p:nvGrpSpPr>
        <p:cNvPr id="1" name=""/>
        <p:cNvGrpSpPr/>
        <p:nvPr/>
      </p:nvGrpSpPr>
      <p:grpSpPr>
        <a:xfrm>
          <a:off x="0" y="0"/>
          <a:ext cx="0" cy="0"/>
          <a:chOff x="0" y="0"/>
          <a:chExt cx="0" cy="0"/>
        </a:xfrm>
      </p:grpSpPr>
      <p:sp>
        <p:nvSpPr>
          <p:cNvPr id="4" name="Title 13"/>
          <p:cNvSpPr>
            <a:spLocks noGrp="1"/>
          </p:cNvSpPr>
          <p:nvPr>
            <p:ph type="title" hasCustomPrompt="1"/>
          </p:nvPr>
        </p:nvSpPr>
        <p:spPr>
          <a:xfrm>
            <a:off x="1823339" y="3141301"/>
            <a:ext cx="5497322" cy="4466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CHAPTER TITLE</a:t>
            </a:r>
          </a:p>
        </p:txBody>
      </p:sp>
    </p:spTree>
    <p:extLst>
      <p:ext uri="{BB962C8B-B14F-4D97-AF65-F5344CB8AC3E}">
        <p14:creationId xmlns:p14="http://schemas.microsoft.com/office/powerpoint/2010/main" val="386225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ulting Divid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37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ulting Thank you ">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FF643EF1-68C2-284A-A93E-2077EE6A0099}"/>
              </a:ext>
            </a:extLst>
          </p:cNvPr>
          <p:cNvSpPr>
            <a:spLocks noGrp="1"/>
          </p:cNvSpPr>
          <p:nvPr>
            <p:ph type="title" hasCustomPrompt="1"/>
          </p:nvPr>
        </p:nvSpPr>
        <p:spPr>
          <a:xfrm>
            <a:off x="449996" y="2016405"/>
            <a:ext cx="4255819" cy="446651"/>
          </a:xfrm>
          <a:prstGeom prst="rect">
            <a:avLst/>
          </a:prstGeom>
        </p:spPr>
        <p:txBody>
          <a:bodyPr vert="horz" lIns="0" rIns="0"/>
          <a:lstStyle>
            <a:lvl1pPr algn="l" rtl="0">
              <a:lnSpc>
                <a:spcPct val="100000"/>
              </a:lnSpc>
              <a:defRPr sz="5400" b="1" i="0">
                <a:solidFill>
                  <a:srgbClr val="FFFFFF"/>
                </a:solidFill>
                <a:latin typeface="FEI bold"/>
                <a:ea typeface="Arial" charset="0"/>
                <a:cs typeface="FEI bold"/>
              </a:defRPr>
            </a:lvl1pPr>
          </a:lstStyle>
          <a:p>
            <a:pPr rtl="0">
              <a:lnSpc>
                <a:spcPts val="3400"/>
              </a:lnSpc>
            </a:pPr>
            <a:r>
              <a:rPr lang="en-US" dirty="0"/>
              <a:t>THANK YOU</a:t>
            </a:r>
          </a:p>
        </p:txBody>
      </p:sp>
    </p:spTree>
    <p:extLst>
      <p:ext uri="{BB962C8B-B14F-4D97-AF65-F5344CB8AC3E}">
        <p14:creationId xmlns:p14="http://schemas.microsoft.com/office/powerpoint/2010/main" val="356991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5.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7.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5DDE1C1-9D43-EA44-A9CD-F54FFB33DAE3}"/>
              </a:ext>
            </a:extLst>
          </p:cNvPr>
          <p:cNvPicPr>
            <a:picLocks noChangeAspect="1"/>
          </p:cNvPicPr>
          <p:nvPr userDrawn="1"/>
        </p:nvPicPr>
        <p:blipFill>
          <a:blip r:embed="rId4"/>
          <a:stretch>
            <a:fillRect/>
          </a:stretch>
        </p:blipFill>
        <p:spPr>
          <a:xfrm>
            <a:off x="3230770" y="635407"/>
            <a:ext cx="2755030" cy="2880000"/>
          </a:xfrm>
          <a:prstGeom prst="rect">
            <a:avLst/>
          </a:prstGeom>
        </p:spPr>
      </p:pic>
    </p:spTree>
    <p:extLst>
      <p:ext uri="{BB962C8B-B14F-4D97-AF65-F5344CB8AC3E}">
        <p14:creationId xmlns:p14="http://schemas.microsoft.com/office/powerpoint/2010/main" val="2749704226"/>
      </p:ext>
    </p:extLst>
  </p:cSld>
  <p:clrMap bg1="lt1" tx1="dk1" bg2="lt2" tx2="dk2" accent1="accent1" accent2="accent2" accent3="accent3" accent4="accent4" accent5="accent5" accent6="accent6" hlink="hlink" folHlink="folHlink"/>
  <p:sldLayoutIdLst>
    <p:sldLayoutId id="2147483880" r:id="rId1"/>
    <p:sldLayoutId id="214748388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D9B44F3-3F9F-0748-A1B2-E6B27EAFB5B9}"/>
              </a:ext>
            </a:extLst>
          </p:cNvPr>
          <p:cNvPicPr>
            <a:picLocks noChangeAspect="1"/>
          </p:cNvPicPr>
          <p:nvPr userDrawn="1"/>
        </p:nvPicPr>
        <p:blipFill>
          <a:blip r:embed="rId5"/>
          <a:stretch>
            <a:fillRect/>
          </a:stretch>
        </p:blipFill>
        <p:spPr>
          <a:xfrm>
            <a:off x="7772457" y="354561"/>
            <a:ext cx="1109176" cy="1105200"/>
          </a:xfrm>
          <a:prstGeom prst="rect">
            <a:avLst/>
          </a:prstGeom>
        </p:spPr>
      </p:pic>
      <p:pic>
        <p:nvPicPr>
          <p:cNvPr id="6" name="Picture 5">
            <a:extLst>
              <a:ext uri="{FF2B5EF4-FFF2-40B4-BE49-F238E27FC236}">
                <a16:creationId xmlns:a16="http://schemas.microsoft.com/office/drawing/2014/main" id="{614D66C7-4544-FC44-8E12-B1123A002023}"/>
              </a:ext>
            </a:extLst>
          </p:cNvPr>
          <p:cNvPicPr>
            <a:picLocks noChangeAspect="1"/>
          </p:cNvPicPr>
          <p:nvPr userDrawn="1"/>
        </p:nvPicPr>
        <p:blipFill>
          <a:blip r:embed="rId6"/>
          <a:stretch>
            <a:fillRect/>
          </a:stretch>
        </p:blipFill>
        <p:spPr>
          <a:xfrm>
            <a:off x="241689" y="1529785"/>
            <a:ext cx="5091910" cy="968400"/>
          </a:xfrm>
          <a:prstGeom prst="rect">
            <a:avLst/>
          </a:prstGeom>
        </p:spPr>
      </p:pic>
    </p:spTree>
    <p:extLst>
      <p:ext uri="{BB962C8B-B14F-4D97-AF65-F5344CB8AC3E}">
        <p14:creationId xmlns:p14="http://schemas.microsoft.com/office/powerpoint/2010/main" val="2905403878"/>
      </p:ext>
    </p:extLst>
  </p:cSld>
  <p:clrMap bg1="lt1" tx1="dk1" bg2="lt2" tx2="dk2" accent1="accent1" accent2="accent2" accent3="accent3" accent4="accent4" accent5="accent5" accent6="accent6" hlink="hlink" folHlink="folHlink"/>
  <p:sldLayoutIdLst>
    <p:sldLayoutId id="2147483883" r:id="rId1"/>
    <p:sldLayoutId id="2147483906" r:id="rId2"/>
    <p:sldLayoutId id="214748388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pic>
        <p:nvPicPr>
          <p:cNvPr id="9" name="Picture 8">
            <a:extLst>
              <a:ext uri="{FF2B5EF4-FFF2-40B4-BE49-F238E27FC236}">
                <a16:creationId xmlns:a16="http://schemas.microsoft.com/office/drawing/2014/main" id="{C2056911-0F06-BA41-A16F-B2EC94F5122E}"/>
              </a:ext>
            </a:extLst>
          </p:cNvPr>
          <p:cNvPicPr>
            <a:picLocks noChangeAspect="1"/>
          </p:cNvPicPr>
          <p:nvPr userDrawn="1"/>
        </p:nvPicPr>
        <p:blipFill>
          <a:blip r:embed="rId4"/>
          <a:stretch>
            <a:fillRect/>
          </a:stretch>
        </p:blipFill>
        <p:spPr>
          <a:xfrm>
            <a:off x="3457405" y="693535"/>
            <a:ext cx="2229190" cy="2221200"/>
          </a:xfrm>
          <a:prstGeom prst="rect">
            <a:avLst/>
          </a:prstGeom>
        </p:spPr>
      </p:pic>
      <p:sp>
        <p:nvSpPr>
          <p:cNvPr id="11" name="Rectangle 10"/>
          <p:cNvSpPr/>
          <p:nvPr userDrawn="1"/>
        </p:nvSpPr>
        <p:spPr>
          <a:xfrm>
            <a:off x="0" y="4748893"/>
            <a:ext cx="9144000" cy="396945"/>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3859"/>
      </p:ext>
    </p:extLst>
  </p:cSld>
  <p:clrMap bg1="lt1" tx1="dk1" bg2="lt2" tx2="dk2" accent1="accent1" accent2="accent2" accent3="accent3" accent4="accent4" accent5="accent5" accent6="accent6" hlink="hlink" folHlink="folHlink"/>
  <p:sldLayoutIdLst>
    <p:sldLayoutId id="2147483901" r:id="rId1"/>
    <p:sldLayoutId id="214748390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pic>
        <p:nvPicPr>
          <p:cNvPr id="14" name="Picture 13">
            <a:extLst>
              <a:ext uri="{FF2B5EF4-FFF2-40B4-BE49-F238E27FC236}">
                <a16:creationId xmlns:a16="http://schemas.microsoft.com/office/drawing/2014/main" id="{1D8A7B8D-406A-4E43-A302-3F51EED8C47C}"/>
              </a:ext>
            </a:extLst>
          </p:cNvPr>
          <p:cNvPicPr>
            <a:picLocks noChangeAspect="1"/>
          </p:cNvPicPr>
          <p:nvPr userDrawn="1"/>
        </p:nvPicPr>
        <p:blipFill>
          <a:blip r:embed="rId5"/>
          <a:stretch>
            <a:fillRect/>
          </a:stretch>
        </p:blipFill>
        <p:spPr>
          <a:xfrm>
            <a:off x="321354" y="234160"/>
            <a:ext cx="2839357" cy="540000"/>
          </a:xfrm>
          <a:prstGeom prst="rect">
            <a:avLst/>
          </a:prstGeom>
        </p:spPr>
      </p:pic>
    </p:spTree>
    <p:extLst>
      <p:ext uri="{BB962C8B-B14F-4D97-AF65-F5344CB8AC3E}">
        <p14:creationId xmlns:p14="http://schemas.microsoft.com/office/powerpoint/2010/main" val="16360953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FEI_Logo_Lockup_Landscape_FR_RGB_White.eps">
            <a:extLst>
              <a:ext uri="{FF2B5EF4-FFF2-40B4-BE49-F238E27FC236}">
                <a16:creationId xmlns:a16="http://schemas.microsoft.com/office/drawing/2014/main" id="{1BFD5A6C-3D10-B64B-97E9-03EC578A6D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0909" y="1515224"/>
            <a:ext cx="3471190" cy="1000995"/>
          </a:xfrm>
          <a:prstGeom prst="rect">
            <a:avLst/>
          </a:prstGeom>
        </p:spPr>
      </p:pic>
    </p:spTree>
    <p:extLst>
      <p:ext uri="{BB962C8B-B14F-4D97-AF65-F5344CB8AC3E}">
        <p14:creationId xmlns:p14="http://schemas.microsoft.com/office/powerpoint/2010/main" val="167698184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4B0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pic>
        <p:nvPicPr>
          <p:cNvPr id="3" name="Picture 2" descr="FEI_Logo_RGB_White_H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002" y="145960"/>
            <a:ext cx="1353313" cy="720000"/>
          </a:xfrm>
          <a:prstGeom prst="rect">
            <a:avLst/>
          </a:prstGeom>
        </p:spPr>
      </p:pic>
    </p:spTree>
    <p:extLst>
      <p:ext uri="{BB962C8B-B14F-4D97-AF65-F5344CB8AC3E}">
        <p14:creationId xmlns:p14="http://schemas.microsoft.com/office/powerpoint/2010/main" val="150918982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000" b="1"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FFFFFF"/>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FFFFFF"/>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FFFFFF"/>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746555"/>
            <a:ext cx="9144000" cy="396945"/>
          </a:xfrm>
          <a:prstGeom prst="rect">
            <a:avLst/>
          </a:prstGeom>
          <a:solidFill>
            <a:srgbClr val="4B0A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8681774" y="4837215"/>
            <a:ext cx="166756" cy="207229"/>
          </a:xfrm>
          <a:prstGeom prst="rect">
            <a:avLst/>
          </a:prstGeom>
        </p:spPr>
        <p:txBody>
          <a:bodyPr lIns="0" rIns="0"/>
          <a:lstStyle>
            <a:defPPr>
              <a:defRPr lang="en-US"/>
            </a:defPPr>
            <a:lvl1pPr marL="0" algn="ctr" defTabSz="457200" rtl="0" eaLnBrk="1" latinLnBrk="0" hangingPunct="1">
              <a:defRPr sz="7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8EE54B-3F47-064B-A553-EA9C9EAD2777}" type="slidenum">
              <a:rPr lang="en-US" smtClean="0"/>
              <a:pPr/>
              <a:t>‹#›</a:t>
            </a:fld>
            <a:endParaRPr lang="en-US" dirty="0"/>
          </a:p>
        </p:txBody>
      </p:sp>
      <p:pic>
        <p:nvPicPr>
          <p:cNvPr id="6" name="Picture 5" descr="FEI_Vaulting_RGB_Colour+Wht_HR.png">
            <a:extLst>
              <a:ext uri="{FF2B5EF4-FFF2-40B4-BE49-F238E27FC236}">
                <a16:creationId xmlns:a16="http://schemas.microsoft.com/office/drawing/2014/main" id="{43886A77-B115-C548-85EA-BE179F0846F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00077" y="4762104"/>
            <a:ext cx="1779879" cy="338400"/>
          </a:xfrm>
          <a:prstGeom prst="rect">
            <a:avLst/>
          </a:prstGeom>
        </p:spPr>
      </p:pic>
    </p:spTree>
    <p:extLst>
      <p:ext uri="{BB962C8B-B14F-4D97-AF65-F5344CB8AC3E}">
        <p14:creationId xmlns:p14="http://schemas.microsoft.com/office/powerpoint/2010/main" val="53941489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878" r:id="rId10"/>
    <p:sldLayoutId id="2147483894" r:id="rId11"/>
    <p:sldLayoutId id="2147483895" r:id="rId12"/>
    <p:sldLayoutId id="2147483903" r:id="rId13"/>
    <p:sldLayoutId id="2147483904" r:id="rId14"/>
    <p:sldLayoutId id="2147483905" r:id="rId15"/>
    <p:sldLayoutId id="2147483817"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presentation/d/1Yr9pAqIFsd4iwQFmDjLAqfaxduX-lUNhT2XLeA9Vq1g/edit#slide=id.g11923b75fa5_0_2"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campus.fei.org/course/index.php?categoryid=10"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inside.fei.org/fei/disc/vaulting/forums/2022"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1146-D807-2D41-B820-D1E2FBF82495}"/>
              </a:ext>
            </a:extLst>
          </p:cNvPr>
          <p:cNvSpPr>
            <a:spLocks noGrp="1"/>
          </p:cNvSpPr>
          <p:nvPr>
            <p:ph type="title"/>
          </p:nvPr>
        </p:nvSpPr>
        <p:spPr>
          <a:xfrm>
            <a:off x="469044" y="2340647"/>
            <a:ext cx="7495380" cy="375386"/>
          </a:xfrm>
        </p:spPr>
        <p:txBody>
          <a:bodyPr/>
          <a:lstStyle/>
          <a:p>
            <a:br>
              <a:rPr lang="en-SK" dirty="0"/>
            </a:br>
            <a:r>
              <a:rPr lang="en-SK" dirty="0"/>
              <a:t>PREŠKOLENIE – Voltížne pravidlá SJF</a:t>
            </a:r>
            <a:br>
              <a:rPr lang="en-SK" dirty="0"/>
            </a:br>
            <a:r>
              <a:rPr lang="en-SK" dirty="0"/>
              <a:t>27 Marec 2022</a:t>
            </a:r>
          </a:p>
        </p:txBody>
      </p:sp>
    </p:spTree>
    <p:extLst>
      <p:ext uri="{BB962C8B-B14F-4D97-AF65-F5344CB8AC3E}">
        <p14:creationId xmlns:p14="http://schemas.microsoft.com/office/powerpoint/2010/main" val="256939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1FCF43-B5B9-4B49-9CEB-87655368DB7B}"/>
              </a:ext>
            </a:extLst>
          </p:cNvPr>
          <p:cNvSpPr>
            <a:spLocks noGrp="1"/>
          </p:cNvSpPr>
          <p:nvPr>
            <p:ph type="body" sz="quarter" idx="11"/>
          </p:nvPr>
        </p:nvSpPr>
        <p:spPr/>
        <p:txBody>
          <a:bodyPr/>
          <a:lstStyle/>
          <a:p>
            <a:endParaRPr lang="en-GB" dirty="0"/>
          </a:p>
        </p:txBody>
      </p:sp>
      <p:sp>
        <p:nvSpPr>
          <p:cNvPr id="3" name="Title 2">
            <a:extLst>
              <a:ext uri="{FF2B5EF4-FFF2-40B4-BE49-F238E27FC236}">
                <a16:creationId xmlns:a16="http://schemas.microsoft.com/office/drawing/2014/main" id="{80344577-D927-764E-A9EB-8C1ABC317EEC}"/>
              </a:ext>
            </a:extLst>
          </p:cNvPr>
          <p:cNvSpPr>
            <a:spLocks noGrp="1"/>
          </p:cNvSpPr>
          <p:nvPr>
            <p:ph type="title"/>
          </p:nvPr>
        </p:nvSpPr>
        <p:spPr/>
        <p:txBody>
          <a:bodyPr/>
          <a:lstStyle/>
          <a:p>
            <a:r>
              <a:rPr lang="en-GB" dirty="0" err="1"/>
              <a:t>Nový</a:t>
            </a:r>
            <a:r>
              <a:rPr lang="en-GB" dirty="0"/>
              <a:t> </a:t>
            </a:r>
            <a:r>
              <a:rPr lang="en-GB" dirty="0" err="1"/>
              <a:t>technický</a:t>
            </a:r>
            <a:r>
              <a:rPr lang="en-GB" dirty="0"/>
              <a:t> </a:t>
            </a:r>
            <a:r>
              <a:rPr lang="en-GB" dirty="0" err="1"/>
              <a:t>cvik</a:t>
            </a:r>
            <a:r>
              <a:rPr lang="en-GB" dirty="0"/>
              <a:t> – </a:t>
            </a:r>
            <a:r>
              <a:rPr lang="en-GB" dirty="0" err="1"/>
              <a:t>Premet</a:t>
            </a:r>
            <a:r>
              <a:rPr lang="en-GB" dirty="0"/>
              <a:t> </a:t>
            </a:r>
            <a:r>
              <a:rPr lang="en-GB" dirty="0" err="1"/>
              <a:t>bokom</a:t>
            </a:r>
            <a:r>
              <a:rPr lang="en-GB" dirty="0"/>
              <a:t> z </a:t>
            </a:r>
            <a:r>
              <a:rPr lang="en-GB" dirty="0" err="1"/>
              <a:t>krku</a:t>
            </a:r>
            <a:r>
              <a:rPr lang="en-GB" dirty="0"/>
              <a:t> </a:t>
            </a:r>
            <a:r>
              <a:rPr lang="en-GB" dirty="0" err="1"/>
              <a:t>na</a:t>
            </a:r>
            <a:r>
              <a:rPr lang="en-GB" dirty="0"/>
              <a:t> </a:t>
            </a:r>
            <a:r>
              <a:rPr lang="en-GB" dirty="0" err="1"/>
              <a:t>chrbát</a:t>
            </a:r>
            <a:r>
              <a:rPr lang="en-GB" dirty="0"/>
              <a:t> </a:t>
            </a:r>
            <a:r>
              <a:rPr lang="en-GB" dirty="0" err="1"/>
              <a:t>koňa</a:t>
            </a:r>
            <a:r>
              <a:rPr lang="en-GB" dirty="0"/>
              <a:t> (</a:t>
            </a:r>
            <a:r>
              <a:rPr lang="en-GB" dirty="0" err="1"/>
              <a:t>Mlynské</a:t>
            </a:r>
            <a:r>
              <a:rPr lang="en-GB" dirty="0"/>
              <a:t> </a:t>
            </a:r>
            <a:r>
              <a:rPr lang="en-GB" dirty="0" err="1"/>
              <a:t>kolo</a:t>
            </a:r>
            <a:r>
              <a:rPr lang="en-GB" dirty="0"/>
              <a:t>)</a:t>
            </a:r>
          </a:p>
        </p:txBody>
      </p:sp>
      <p:pic>
        <p:nvPicPr>
          <p:cNvPr id="6148" name="Picture 4">
            <a:extLst>
              <a:ext uri="{FF2B5EF4-FFF2-40B4-BE49-F238E27FC236}">
                <a16:creationId xmlns:a16="http://schemas.microsoft.com/office/drawing/2014/main" id="{3ADCDC0E-7652-7D44-B01A-7D9744CE0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0"/>
            <a:ext cx="58610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6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B2CDC-C0CA-294D-9370-2000EF892900}"/>
              </a:ext>
            </a:extLst>
          </p:cNvPr>
          <p:cNvSpPr>
            <a:spLocks noGrp="1"/>
          </p:cNvSpPr>
          <p:nvPr>
            <p:ph type="body" sz="quarter" idx="11"/>
          </p:nvPr>
        </p:nvSpPr>
        <p:spPr/>
        <p:txBody>
          <a:bodyPr/>
          <a:lstStyle/>
          <a:p>
            <a:r>
              <a:rPr lang="en-GB" b="1" dirty="0"/>
              <a:t>1. </a:t>
            </a:r>
            <a:r>
              <a:rPr lang="en-GB" b="1" dirty="0" err="1"/>
              <a:t>energeticka</a:t>
            </a:r>
            <a:r>
              <a:rPr lang="en-GB" b="1" dirty="0"/>
              <a:t>́ </a:t>
            </a:r>
            <a:r>
              <a:rPr lang="en-GB" b="1" dirty="0" err="1"/>
              <a:t>fáza</a:t>
            </a:r>
            <a:r>
              <a:rPr lang="en-GB" dirty="0"/>
              <a:t> </a:t>
            </a:r>
            <a:r>
              <a:rPr lang="en-GB" dirty="0" err="1"/>
              <a:t>začína</a:t>
            </a:r>
            <a:r>
              <a:rPr lang="en-GB" dirty="0"/>
              <a:t> v </a:t>
            </a:r>
            <a:r>
              <a:rPr lang="en-GB" dirty="0" err="1"/>
              <a:t>kontra</a:t>
            </a:r>
            <a:r>
              <a:rPr lang="en-GB" dirty="0"/>
              <a:t> </a:t>
            </a:r>
            <a:r>
              <a:rPr lang="en-GB" dirty="0" err="1"/>
              <a:t>stoji</a:t>
            </a:r>
            <a:r>
              <a:rPr lang="en-GB" dirty="0"/>
              <a:t> </a:t>
            </a:r>
            <a:r>
              <a:rPr lang="en-GB" dirty="0" err="1"/>
              <a:t>na</a:t>
            </a:r>
            <a:r>
              <a:rPr lang="en-GB" dirty="0"/>
              <a:t> </a:t>
            </a:r>
            <a:r>
              <a:rPr lang="en-GB" dirty="0" err="1"/>
              <a:t>krku</a:t>
            </a:r>
            <a:r>
              <a:rPr lang="en-GB" dirty="0"/>
              <a:t> </a:t>
            </a:r>
            <a:r>
              <a:rPr lang="en-GB" dirty="0" err="1"/>
              <a:t>na</a:t>
            </a:r>
            <a:r>
              <a:rPr lang="en-GB" dirty="0"/>
              <a:t> </a:t>
            </a:r>
            <a:r>
              <a:rPr lang="en-GB" dirty="0" err="1"/>
              <a:t>jednej</a:t>
            </a:r>
            <a:r>
              <a:rPr lang="en-GB" dirty="0"/>
              <a:t> </a:t>
            </a:r>
            <a:r>
              <a:rPr lang="en-GB" dirty="0" err="1"/>
              <a:t>nohe</a:t>
            </a:r>
            <a:r>
              <a:rPr lang="en-GB" dirty="0"/>
              <a:t>, </a:t>
            </a:r>
            <a:r>
              <a:rPr lang="en-GB" dirty="0" err="1"/>
              <a:t>ruky</a:t>
            </a:r>
            <a:r>
              <a:rPr lang="en-GB" dirty="0"/>
              <a:t> </a:t>
            </a:r>
            <a:r>
              <a:rPr lang="en-GB" dirty="0" err="1"/>
              <a:t>su</a:t>
            </a:r>
            <a:r>
              <a:rPr lang="en-GB" dirty="0"/>
              <a:t>́ </a:t>
            </a:r>
            <a:r>
              <a:rPr lang="en-GB" dirty="0" err="1"/>
              <a:t>na</a:t>
            </a:r>
            <a:r>
              <a:rPr lang="en-GB" dirty="0"/>
              <a:t> </a:t>
            </a:r>
            <a:r>
              <a:rPr lang="en-GB" dirty="0" err="1"/>
              <a:t>vrchu</a:t>
            </a:r>
            <a:r>
              <a:rPr lang="en-GB" dirty="0"/>
              <a:t> </a:t>
            </a:r>
            <a:r>
              <a:rPr lang="en-GB" dirty="0" err="1"/>
              <a:t>madiel</a:t>
            </a:r>
            <a:r>
              <a:rPr lang="en-GB" dirty="0"/>
              <a:t> </a:t>
            </a:r>
          </a:p>
          <a:p>
            <a:r>
              <a:rPr lang="en-GB" b="1" dirty="0"/>
              <a:t>2. </a:t>
            </a:r>
            <a:r>
              <a:rPr lang="en-GB" b="1" dirty="0" err="1"/>
              <a:t>fáza</a:t>
            </a:r>
            <a:r>
              <a:rPr lang="en-GB" b="1" dirty="0"/>
              <a:t> </a:t>
            </a:r>
            <a:r>
              <a:rPr lang="en-GB" b="1" dirty="0" err="1"/>
              <a:t>stúpania</a:t>
            </a:r>
            <a:r>
              <a:rPr lang="en-GB" dirty="0"/>
              <a:t> </a:t>
            </a:r>
            <a:r>
              <a:rPr lang="en-GB" dirty="0" err="1"/>
              <a:t>začína</a:t>
            </a:r>
            <a:r>
              <a:rPr lang="en-GB" dirty="0"/>
              <a:t>, keď </a:t>
            </a:r>
            <a:r>
              <a:rPr lang="en-GB" dirty="0" err="1"/>
              <a:t>sa</a:t>
            </a:r>
            <a:r>
              <a:rPr lang="en-GB" dirty="0"/>
              <a:t> </a:t>
            </a:r>
            <a:r>
              <a:rPr lang="en-GB" dirty="0" err="1"/>
              <a:t>oporna</a:t>
            </a:r>
            <a:r>
              <a:rPr lang="en-GB" dirty="0"/>
              <a:t>́ </a:t>
            </a:r>
            <a:r>
              <a:rPr lang="en-GB" dirty="0" err="1"/>
              <a:t>noha</a:t>
            </a:r>
            <a:r>
              <a:rPr lang="en-GB" dirty="0"/>
              <a:t> </a:t>
            </a:r>
            <a:r>
              <a:rPr lang="en-GB" dirty="0" err="1"/>
              <a:t>odrazi</a:t>
            </a:r>
            <a:r>
              <a:rPr lang="en-GB" dirty="0"/>
              <a:t>́ od </a:t>
            </a:r>
            <a:r>
              <a:rPr lang="en-GB" dirty="0" err="1"/>
              <a:t>krku</a:t>
            </a:r>
            <a:r>
              <a:rPr lang="en-GB" dirty="0"/>
              <a:t> </a:t>
            </a:r>
          </a:p>
          <a:p>
            <a:r>
              <a:rPr lang="en-GB" b="1" dirty="0"/>
              <a:t>3. </a:t>
            </a:r>
            <a:r>
              <a:rPr lang="en-GB" b="1" dirty="0" err="1"/>
              <a:t>fáza</a:t>
            </a:r>
            <a:r>
              <a:rPr lang="en-GB" b="1" dirty="0"/>
              <a:t> </a:t>
            </a:r>
            <a:r>
              <a:rPr lang="en-GB" b="1" dirty="0" err="1"/>
              <a:t>klesania</a:t>
            </a:r>
            <a:r>
              <a:rPr lang="en-GB" b="1" dirty="0"/>
              <a:t> </a:t>
            </a:r>
            <a:r>
              <a:rPr lang="en-GB" dirty="0" err="1"/>
              <a:t>začína</a:t>
            </a:r>
            <a:r>
              <a:rPr lang="en-GB" dirty="0"/>
              <a:t> </a:t>
            </a:r>
            <a:r>
              <a:rPr lang="en-GB" dirty="0" err="1"/>
              <a:t>klesaním</a:t>
            </a:r>
            <a:r>
              <a:rPr lang="en-GB" dirty="0"/>
              <a:t> </a:t>
            </a:r>
            <a:r>
              <a:rPr lang="en-GB" dirty="0" err="1"/>
              <a:t>prvej</a:t>
            </a:r>
            <a:r>
              <a:rPr lang="en-GB" dirty="0"/>
              <a:t> (</a:t>
            </a:r>
            <a:r>
              <a:rPr lang="en-GB" dirty="0" err="1"/>
              <a:t>našvihávajúcej</a:t>
            </a:r>
            <a:r>
              <a:rPr lang="en-GB" dirty="0"/>
              <a:t>) </a:t>
            </a:r>
            <a:r>
              <a:rPr lang="en-GB" dirty="0" err="1"/>
              <a:t>nohy</a:t>
            </a:r>
            <a:r>
              <a:rPr lang="en-GB" dirty="0"/>
              <a:t> </a:t>
            </a:r>
          </a:p>
          <a:p>
            <a:r>
              <a:rPr lang="en-GB" b="1" dirty="0"/>
              <a:t>4. </a:t>
            </a:r>
            <a:r>
              <a:rPr lang="en-GB" b="1" dirty="0" err="1"/>
              <a:t>fáza</a:t>
            </a:r>
            <a:r>
              <a:rPr lang="en-GB" b="1" dirty="0"/>
              <a:t> </a:t>
            </a:r>
            <a:r>
              <a:rPr lang="en-GB" b="1" dirty="0" err="1"/>
              <a:t>dopadu</a:t>
            </a:r>
            <a:r>
              <a:rPr lang="en-GB" b="1" dirty="0"/>
              <a:t> </a:t>
            </a:r>
            <a:r>
              <a:rPr lang="en-GB" dirty="0" err="1"/>
              <a:t>začína</a:t>
            </a:r>
            <a:r>
              <a:rPr lang="en-GB" dirty="0"/>
              <a:t> </a:t>
            </a:r>
            <a:r>
              <a:rPr lang="en-GB" dirty="0" err="1"/>
              <a:t>dotykom</a:t>
            </a:r>
            <a:r>
              <a:rPr lang="en-GB" dirty="0"/>
              <a:t> </a:t>
            </a:r>
            <a:r>
              <a:rPr lang="en-GB" dirty="0" err="1"/>
              <a:t>chrbta</a:t>
            </a:r>
            <a:r>
              <a:rPr lang="en-GB" dirty="0"/>
              <a:t> </a:t>
            </a:r>
            <a:r>
              <a:rPr lang="en-GB" dirty="0" err="1"/>
              <a:t>koňa</a:t>
            </a:r>
            <a:r>
              <a:rPr lang="en-GB" dirty="0"/>
              <a:t> </a:t>
            </a:r>
            <a:r>
              <a:rPr lang="en-GB" dirty="0" err="1"/>
              <a:t>chodidlom</a:t>
            </a:r>
            <a:r>
              <a:rPr lang="en-GB" dirty="0"/>
              <a:t> </a:t>
            </a:r>
            <a:r>
              <a:rPr lang="en-GB" dirty="0" err="1"/>
              <a:t>prvej</a:t>
            </a:r>
            <a:r>
              <a:rPr lang="en-GB" dirty="0"/>
              <a:t> </a:t>
            </a:r>
            <a:r>
              <a:rPr lang="en-GB" dirty="0" err="1"/>
              <a:t>nohy</a:t>
            </a:r>
            <a:r>
              <a:rPr lang="en-GB" dirty="0"/>
              <a:t> </a:t>
            </a:r>
          </a:p>
          <a:p>
            <a:endParaRPr lang="en-GB" dirty="0"/>
          </a:p>
        </p:txBody>
      </p:sp>
      <p:sp>
        <p:nvSpPr>
          <p:cNvPr id="3" name="Title 2">
            <a:extLst>
              <a:ext uri="{FF2B5EF4-FFF2-40B4-BE49-F238E27FC236}">
                <a16:creationId xmlns:a16="http://schemas.microsoft.com/office/drawing/2014/main" id="{C822AFAB-FC7E-D444-BD22-7A27E0EB1CFF}"/>
              </a:ext>
            </a:extLst>
          </p:cNvPr>
          <p:cNvSpPr>
            <a:spLocks noGrp="1"/>
          </p:cNvSpPr>
          <p:nvPr>
            <p:ph type="title"/>
          </p:nvPr>
        </p:nvSpPr>
        <p:spPr/>
        <p:txBody>
          <a:bodyPr/>
          <a:lstStyle/>
          <a:p>
            <a:r>
              <a:rPr lang="en-GB" dirty="0" err="1"/>
              <a:t>Mlynské</a:t>
            </a:r>
            <a:r>
              <a:rPr lang="en-GB" dirty="0"/>
              <a:t> </a:t>
            </a:r>
            <a:r>
              <a:rPr lang="en-GB" dirty="0" err="1"/>
              <a:t>kolo</a:t>
            </a:r>
            <a:endParaRPr lang="en-GB" dirty="0"/>
          </a:p>
        </p:txBody>
      </p:sp>
    </p:spTree>
    <p:extLst>
      <p:ext uri="{BB962C8B-B14F-4D97-AF65-F5344CB8AC3E}">
        <p14:creationId xmlns:p14="http://schemas.microsoft.com/office/powerpoint/2010/main" val="41826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E6A94-E3F1-6B46-9712-6707F8550F38}"/>
              </a:ext>
            </a:extLst>
          </p:cNvPr>
          <p:cNvSpPr>
            <a:spLocks noGrp="1"/>
          </p:cNvSpPr>
          <p:nvPr>
            <p:ph type="body" sz="quarter" idx="11"/>
          </p:nvPr>
        </p:nvSpPr>
        <p:spPr>
          <a:xfrm>
            <a:off x="440047" y="837773"/>
            <a:ext cx="8387999" cy="3467954"/>
          </a:xfrm>
        </p:spPr>
        <p:txBody>
          <a:bodyPr/>
          <a:lstStyle/>
          <a:p>
            <a:pPr fontAlgn="base"/>
            <a:r>
              <a:rPr lang="en-GB" dirty="0" err="1"/>
              <a:t>Kedy</a:t>
            </a:r>
            <a:r>
              <a:rPr lang="en-GB" dirty="0"/>
              <a:t> </a:t>
            </a:r>
            <a:r>
              <a:rPr lang="en-GB" dirty="0" err="1"/>
              <a:t>cvik</a:t>
            </a:r>
            <a:r>
              <a:rPr lang="en-GB" dirty="0"/>
              <a:t> </a:t>
            </a:r>
            <a:r>
              <a:rPr lang="en-GB" dirty="0" err="1"/>
              <a:t>začal</a:t>
            </a:r>
            <a:r>
              <a:rPr lang="en-GB" dirty="0"/>
              <a:t>? </a:t>
            </a:r>
          </a:p>
          <a:p>
            <a:pPr lvl="1" fontAlgn="base"/>
            <a:r>
              <a:rPr lang="en-GB" dirty="0"/>
              <a:t>aby </a:t>
            </a:r>
            <a:r>
              <a:rPr lang="en-GB" dirty="0" err="1"/>
              <a:t>sme</a:t>
            </a:r>
            <a:r>
              <a:rPr lang="en-GB" dirty="0"/>
              <a:t> </a:t>
            </a:r>
            <a:r>
              <a:rPr lang="en-GB" dirty="0" err="1"/>
              <a:t>vedeli</a:t>
            </a:r>
            <a:r>
              <a:rPr lang="en-GB" dirty="0"/>
              <a:t> </a:t>
            </a:r>
            <a:r>
              <a:rPr lang="en-GB" dirty="0" err="1"/>
              <a:t>určiť</a:t>
            </a:r>
            <a:r>
              <a:rPr lang="en-GB" dirty="0"/>
              <a:t> </a:t>
            </a:r>
            <a:r>
              <a:rPr lang="en-GB" dirty="0" err="1"/>
              <a:t>či</a:t>
            </a:r>
            <a:r>
              <a:rPr lang="en-GB" dirty="0"/>
              <a:t> </a:t>
            </a:r>
            <a:r>
              <a:rPr lang="en-GB" dirty="0" err="1"/>
              <a:t>sa</a:t>
            </a:r>
            <a:r>
              <a:rPr lang="en-GB" dirty="0"/>
              <a:t> </a:t>
            </a:r>
            <a:r>
              <a:rPr lang="en-GB" dirty="0" err="1"/>
              <a:t>udeje</a:t>
            </a:r>
            <a:r>
              <a:rPr lang="en-GB" dirty="0"/>
              <a:t> </a:t>
            </a:r>
            <a:r>
              <a:rPr lang="en-GB" dirty="0" err="1"/>
              <a:t>opakovanie</a:t>
            </a:r>
            <a:r>
              <a:rPr lang="en-GB" dirty="0"/>
              <a:t> </a:t>
            </a:r>
            <a:r>
              <a:rPr lang="en-GB" dirty="0" err="1"/>
              <a:t>cviku</a:t>
            </a:r>
            <a:endParaRPr lang="en-GB" dirty="0"/>
          </a:p>
          <a:p>
            <a:pPr lvl="1" fontAlgn="base"/>
            <a:endParaRPr lang="en-GB" dirty="0"/>
          </a:p>
          <a:p>
            <a:pPr fontAlgn="base"/>
            <a:r>
              <a:rPr lang="en-GB" dirty="0" err="1"/>
              <a:t>Ukončil</a:t>
            </a:r>
            <a:r>
              <a:rPr lang="en-GB" dirty="0"/>
              <a:t> </a:t>
            </a:r>
            <a:r>
              <a:rPr lang="en-GB" dirty="0" err="1"/>
              <a:t>sa</a:t>
            </a:r>
            <a:r>
              <a:rPr lang="en-GB" dirty="0"/>
              <a:t> </a:t>
            </a:r>
            <a:r>
              <a:rPr lang="en-GB" dirty="0" err="1"/>
              <a:t>cvik</a:t>
            </a:r>
            <a:r>
              <a:rPr lang="en-GB" dirty="0"/>
              <a:t> </a:t>
            </a:r>
            <a:r>
              <a:rPr lang="en-GB" dirty="0" err="1"/>
              <a:t>správne</a:t>
            </a:r>
            <a:r>
              <a:rPr lang="en-GB" dirty="0"/>
              <a:t>?</a:t>
            </a:r>
          </a:p>
          <a:p>
            <a:pPr lvl="1" fontAlgn="base"/>
            <a:r>
              <a:rPr lang="en-GB" dirty="0"/>
              <a:t>aby </a:t>
            </a:r>
            <a:r>
              <a:rPr lang="en-GB" dirty="0" err="1"/>
              <a:t>sme</a:t>
            </a:r>
            <a:r>
              <a:rPr lang="en-GB" dirty="0"/>
              <a:t> </a:t>
            </a:r>
            <a:r>
              <a:rPr lang="en-GB" dirty="0" err="1"/>
              <a:t>vedeli</a:t>
            </a:r>
            <a:r>
              <a:rPr lang="en-GB" dirty="0"/>
              <a:t> </a:t>
            </a:r>
            <a:r>
              <a:rPr lang="en-GB" dirty="0" err="1"/>
              <a:t>určiť</a:t>
            </a:r>
            <a:r>
              <a:rPr lang="en-GB" dirty="0"/>
              <a:t> </a:t>
            </a:r>
            <a:r>
              <a:rPr lang="en-GB" dirty="0" err="1"/>
              <a:t>či</a:t>
            </a:r>
            <a:r>
              <a:rPr lang="en-GB" dirty="0"/>
              <a:t> je za </a:t>
            </a:r>
            <a:r>
              <a:rPr lang="en-GB" dirty="0" err="1"/>
              <a:t>cvik</a:t>
            </a:r>
            <a:r>
              <a:rPr lang="en-GB" dirty="0"/>
              <a:t> 0 </a:t>
            </a:r>
          </a:p>
          <a:p>
            <a:pPr lvl="1" fontAlgn="base"/>
            <a:endParaRPr lang="en-GB" dirty="0"/>
          </a:p>
          <a:p>
            <a:pPr fontAlgn="base"/>
            <a:r>
              <a:rPr lang="en-GB" dirty="0"/>
              <a:t>Bolo </a:t>
            </a:r>
            <a:r>
              <a:rPr lang="en-GB" dirty="0" err="1"/>
              <a:t>ťažisko</a:t>
            </a:r>
            <a:r>
              <a:rPr lang="en-GB" dirty="0"/>
              <a:t> </a:t>
            </a:r>
            <a:r>
              <a:rPr lang="en-GB" dirty="0" err="1"/>
              <a:t>tela</a:t>
            </a:r>
            <a:r>
              <a:rPr lang="en-GB" dirty="0"/>
              <a:t> v </a:t>
            </a:r>
            <a:r>
              <a:rPr lang="en-GB" dirty="0" err="1"/>
              <a:t>správnej</a:t>
            </a:r>
            <a:r>
              <a:rPr lang="en-GB" dirty="0"/>
              <a:t> </a:t>
            </a:r>
            <a:r>
              <a:rPr lang="en-GB" dirty="0" err="1"/>
              <a:t>polohe</a:t>
            </a:r>
            <a:r>
              <a:rPr lang="en-GB" dirty="0"/>
              <a:t>? </a:t>
            </a:r>
          </a:p>
          <a:p>
            <a:pPr fontAlgn="base"/>
            <a:r>
              <a:rPr lang="en-GB" dirty="0"/>
              <a:t>Bol </a:t>
            </a:r>
            <a:r>
              <a:rPr lang="en-GB" dirty="0" err="1"/>
              <a:t>predvené</a:t>
            </a:r>
            <a:r>
              <a:rPr lang="en-GB" dirty="0"/>
              <a:t> </a:t>
            </a:r>
            <a:r>
              <a:rPr lang="en-GB" dirty="0" err="1"/>
              <a:t>premet</a:t>
            </a:r>
            <a:r>
              <a:rPr lang="en-GB" dirty="0"/>
              <a:t> v </a:t>
            </a:r>
            <a:r>
              <a:rPr lang="en-GB" dirty="0" err="1"/>
              <a:t>súlade</a:t>
            </a:r>
            <a:r>
              <a:rPr lang="en-GB" dirty="0"/>
              <a:t> s </a:t>
            </a:r>
            <a:r>
              <a:rPr lang="en-GB" dirty="0" err="1"/>
              <a:t>mechanikou</a:t>
            </a:r>
            <a:r>
              <a:rPr lang="en-GB" dirty="0"/>
              <a:t>?</a:t>
            </a:r>
          </a:p>
          <a:p>
            <a:pPr fontAlgn="base"/>
            <a:r>
              <a:rPr lang="en-GB" dirty="0"/>
              <a:t>Bola </a:t>
            </a:r>
            <a:r>
              <a:rPr lang="en-GB" dirty="0" err="1"/>
              <a:t>vzdialenosť</a:t>
            </a:r>
            <a:r>
              <a:rPr lang="en-GB" dirty="0"/>
              <a:t> </a:t>
            </a:r>
            <a:r>
              <a:rPr lang="en-GB" dirty="0" err="1"/>
              <a:t>nôh</a:t>
            </a:r>
            <a:r>
              <a:rPr lang="en-GB" dirty="0"/>
              <a:t> </a:t>
            </a:r>
            <a:r>
              <a:rPr lang="en-GB" dirty="0" err="1"/>
              <a:t>konzistentná</a:t>
            </a:r>
            <a:r>
              <a:rPr lang="en-GB" dirty="0"/>
              <a:t>?</a:t>
            </a:r>
          </a:p>
          <a:p>
            <a:pPr lvl="1" fontAlgn="base"/>
            <a:r>
              <a:rPr lang="en-GB" dirty="0"/>
              <a:t>aby </a:t>
            </a:r>
            <a:r>
              <a:rPr lang="en-GB" dirty="0" err="1"/>
              <a:t>sme</a:t>
            </a:r>
            <a:r>
              <a:rPr lang="en-GB" dirty="0"/>
              <a:t> </a:t>
            </a:r>
            <a:r>
              <a:rPr lang="en-GB" dirty="0" err="1"/>
              <a:t>vedeli</a:t>
            </a:r>
            <a:r>
              <a:rPr lang="en-GB" dirty="0"/>
              <a:t> </a:t>
            </a:r>
            <a:r>
              <a:rPr lang="en-GB" dirty="0" err="1"/>
              <a:t>určiť</a:t>
            </a:r>
            <a:r>
              <a:rPr lang="en-GB" dirty="0"/>
              <a:t> </a:t>
            </a:r>
            <a:r>
              <a:rPr lang="en-GB" dirty="0" err="1"/>
              <a:t>správnu</a:t>
            </a:r>
            <a:r>
              <a:rPr lang="en-GB" dirty="0"/>
              <a:t> </a:t>
            </a:r>
            <a:r>
              <a:rPr lang="en-GB" dirty="0" err="1"/>
              <a:t>referenčnú</a:t>
            </a:r>
            <a:r>
              <a:rPr lang="en-GB" dirty="0"/>
              <a:t> </a:t>
            </a:r>
            <a:r>
              <a:rPr lang="en-GB" dirty="0" err="1"/>
              <a:t>známku</a:t>
            </a:r>
            <a:endParaRPr lang="en-GB" dirty="0"/>
          </a:p>
          <a:p>
            <a:pPr fontAlgn="base"/>
            <a:endParaRPr lang="en-GB" dirty="0"/>
          </a:p>
          <a:p>
            <a:pPr lvl="1" fontAlgn="base"/>
            <a:endParaRPr lang="en-GB" dirty="0"/>
          </a:p>
          <a:p>
            <a:pPr lvl="1" fontAlgn="base"/>
            <a:endParaRPr lang="en-GB" dirty="0"/>
          </a:p>
          <a:p>
            <a:endParaRPr lang="en-GB" dirty="0"/>
          </a:p>
        </p:txBody>
      </p:sp>
      <p:sp>
        <p:nvSpPr>
          <p:cNvPr id="3" name="Title 2">
            <a:extLst>
              <a:ext uri="{FF2B5EF4-FFF2-40B4-BE49-F238E27FC236}">
                <a16:creationId xmlns:a16="http://schemas.microsoft.com/office/drawing/2014/main" id="{2964B2E0-A782-A441-8F21-476B88606A81}"/>
              </a:ext>
            </a:extLst>
          </p:cNvPr>
          <p:cNvSpPr>
            <a:spLocks noGrp="1"/>
          </p:cNvSpPr>
          <p:nvPr>
            <p:ph type="title"/>
          </p:nvPr>
        </p:nvSpPr>
        <p:spPr/>
        <p:txBody>
          <a:bodyPr/>
          <a:lstStyle/>
          <a:p>
            <a:r>
              <a:rPr lang="en-GB" dirty="0" err="1"/>
              <a:t>Mlynské</a:t>
            </a:r>
            <a:r>
              <a:rPr lang="en-GB" dirty="0"/>
              <a:t> </a:t>
            </a:r>
            <a:r>
              <a:rPr lang="en-GB" dirty="0" err="1"/>
              <a:t>kolo</a:t>
            </a:r>
            <a:r>
              <a:rPr lang="en-GB" dirty="0"/>
              <a:t> </a:t>
            </a:r>
          </a:p>
        </p:txBody>
      </p:sp>
    </p:spTree>
    <p:extLst>
      <p:ext uri="{BB962C8B-B14F-4D97-AF65-F5344CB8AC3E}">
        <p14:creationId xmlns:p14="http://schemas.microsoft.com/office/powerpoint/2010/main" val="105174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616C1-F4D7-6340-887E-809F420C3957}"/>
              </a:ext>
            </a:extLst>
          </p:cNvPr>
          <p:cNvSpPr>
            <a:spLocks noGrp="1"/>
          </p:cNvSpPr>
          <p:nvPr>
            <p:ph type="body" sz="quarter" idx="11"/>
          </p:nvPr>
        </p:nvSpPr>
        <p:spPr/>
        <p:txBody>
          <a:bodyPr/>
          <a:lstStyle/>
          <a:p>
            <a:endParaRPr lang="en-GB" dirty="0"/>
          </a:p>
        </p:txBody>
      </p:sp>
      <p:sp>
        <p:nvSpPr>
          <p:cNvPr id="3" name="Title 2">
            <a:extLst>
              <a:ext uri="{FF2B5EF4-FFF2-40B4-BE49-F238E27FC236}">
                <a16:creationId xmlns:a16="http://schemas.microsoft.com/office/drawing/2014/main" id="{97122797-5F2A-984C-805E-4E0C65167DBE}"/>
              </a:ext>
            </a:extLst>
          </p:cNvPr>
          <p:cNvSpPr>
            <a:spLocks noGrp="1"/>
          </p:cNvSpPr>
          <p:nvPr>
            <p:ph type="title"/>
          </p:nvPr>
        </p:nvSpPr>
        <p:spPr/>
        <p:txBody>
          <a:bodyPr/>
          <a:lstStyle/>
          <a:p>
            <a:endParaRPr lang="en-GB" dirty="0"/>
          </a:p>
        </p:txBody>
      </p:sp>
      <p:pic>
        <p:nvPicPr>
          <p:cNvPr id="7170" name="Picture 2">
            <a:extLst>
              <a:ext uri="{FF2B5EF4-FFF2-40B4-BE49-F238E27FC236}">
                <a16:creationId xmlns:a16="http://schemas.microsoft.com/office/drawing/2014/main" id="{2045EAC3-AAA1-4047-8F64-0CEB6AE60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3" y="0"/>
            <a:ext cx="423068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76F223-0D5B-5C4D-8962-AFC1C9380E76}"/>
              </a:ext>
            </a:extLst>
          </p:cNvPr>
          <p:cNvSpPr txBox="1"/>
          <p:nvPr/>
        </p:nvSpPr>
        <p:spPr>
          <a:xfrm>
            <a:off x="2286000" y="2389370"/>
            <a:ext cx="4572000" cy="369332"/>
          </a:xfrm>
          <a:prstGeom prst="rect">
            <a:avLst/>
          </a:prstGeom>
          <a:noFill/>
        </p:spPr>
        <p:txBody>
          <a:bodyPr wrap="square">
            <a:spAutoFit/>
          </a:bodyPr>
          <a:lstStyle/>
          <a:p>
            <a:r>
              <a:rPr lang="en-SK" b="0" i="0" u="none" strike="noStrike" dirty="0">
                <a:solidFill>
                  <a:srgbClr val="000000"/>
                </a:solidFill>
                <a:effectLst/>
              </a:rPr>
              <a:t> </a:t>
            </a:r>
            <a:endParaRPr lang="en-GB" dirty="0"/>
          </a:p>
        </p:txBody>
      </p:sp>
      <p:sp>
        <p:nvSpPr>
          <p:cNvPr id="8" name="TextBox 7">
            <a:extLst>
              <a:ext uri="{FF2B5EF4-FFF2-40B4-BE49-F238E27FC236}">
                <a16:creationId xmlns:a16="http://schemas.microsoft.com/office/drawing/2014/main" id="{D96F108A-B9CF-1440-8447-BBE4912732A6}"/>
              </a:ext>
            </a:extLst>
          </p:cNvPr>
          <p:cNvSpPr txBox="1"/>
          <p:nvPr/>
        </p:nvSpPr>
        <p:spPr>
          <a:xfrm>
            <a:off x="2286000" y="2389370"/>
            <a:ext cx="4572000" cy="369332"/>
          </a:xfrm>
          <a:prstGeom prst="rect">
            <a:avLst/>
          </a:prstGeom>
          <a:noFill/>
        </p:spPr>
        <p:txBody>
          <a:bodyPr wrap="square">
            <a:spAutoFit/>
          </a:bodyPr>
          <a:lstStyle/>
          <a:p>
            <a:r>
              <a:rPr lang="en-SK" b="0" i="0" u="none" strike="noStrike" dirty="0">
                <a:solidFill>
                  <a:srgbClr val="000000"/>
                </a:solidFill>
                <a:effectLst/>
              </a:rPr>
              <a:t> </a:t>
            </a:r>
            <a:endParaRPr lang="en-GB" dirty="0"/>
          </a:p>
        </p:txBody>
      </p:sp>
      <p:sp>
        <p:nvSpPr>
          <p:cNvPr id="10" name="TextBox 9">
            <a:extLst>
              <a:ext uri="{FF2B5EF4-FFF2-40B4-BE49-F238E27FC236}">
                <a16:creationId xmlns:a16="http://schemas.microsoft.com/office/drawing/2014/main" id="{5BEE53BB-F8A8-F240-A814-C7871EB2D84E}"/>
              </a:ext>
            </a:extLst>
          </p:cNvPr>
          <p:cNvSpPr txBox="1"/>
          <p:nvPr/>
        </p:nvSpPr>
        <p:spPr>
          <a:xfrm>
            <a:off x="2286000" y="2389370"/>
            <a:ext cx="4572000" cy="369332"/>
          </a:xfrm>
          <a:prstGeom prst="rect">
            <a:avLst/>
          </a:prstGeom>
          <a:noFill/>
        </p:spPr>
        <p:txBody>
          <a:bodyPr wrap="square">
            <a:spAutoFit/>
          </a:bodyPr>
          <a:lstStyle/>
          <a:p>
            <a:r>
              <a:rPr lang="en-SK" b="0" i="0" u="none" strike="noStrike" dirty="0">
                <a:solidFill>
                  <a:srgbClr val="000000"/>
                </a:solidFill>
                <a:effectLst/>
              </a:rPr>
              <a:t> </a:t>
            </a:r>
            <a:endParaRPr lang="en-GB" dirty="0"/>
          </a:p>
        </p:txBody>
      </p:sp>
      <p:sp>
        <p:nvSpPr>
          <p:cNvPr id="12" name="TextBox 11">
            <a:extLst>
              <a:ext uri="{FF2B5EF4-FFF2-40B4-BE49-F238E27FC236}">
                <a16:creationId xmlns:a16="http://schemas.microsoft.com/office/drawing/2014/main" id="{71375A24-8ABD-074E-AF57-9A1DDB41990C}"/>
              </a:ext>
            </a:extLst>
          </p:cNvPr>
          <p:cNvSpPr txBox="1"/>
          <p:nvPr/>
        </p:nvSpPr>
        <p:spPr>
          <a:xfrm>
            <a:off x="2286000" y="2389370"/>
            <a:ext cx="4572000" cy="369332"/>
          </a:xfrm>
          <a:prstGeom prst="rect">
            <a:avLst/>
          </a:prstGeom>
          <a:noFill/>
        </p:spPr>
        <p:txBody>
          <a:bodyPr wrap="square">
            <a:spAutoFit/>
          </a:bodyPr>
          <a:lstStyle/>
          <a:p>
            <a:r>
              <a:rPr lang="en-SK" b="0" i="0" u="none" strike="noStrike" dirty="0">
                <a:solidFill>
                  <a:srgbClr val="000000"/>
                </a:solidFill>
                <a:effectLst/>
              </a:rPr>
              <a:t> </a:t>
            </a:r>
            <a:endParaRPr lang="en-GB" dirty="0"/>
          </a:p>
        </p:txBody>
      </p:sp>
    </p:spTree>
    <p:extLst>
      <p:ext uri="{BB962C8B-B14F-4D97-AF65-F5344CB8AC3E}">
        <p14:creationId xmlns:p14="http://schemas.microsoft.com/office/powerpoint/2010/main" val="206594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248AA-4276-7849-860A-924BB48A9FCD}"/>
              </a:ext>
            </a:extLst>
          </p:cNvPr>
          <p:cNvSpPr>
            <a:spLocks noGrp="1"/>
          </p:cNvSpPr>
          <p:nvPr>
            <p:ph type="body" sz="quarter" idx="11"/>
          </p:nvPr>
        </p:nvSpPr>
        <p:spPr/>
        <p:txBody>
          <a:bodyPr/>
          <a:lstStyle/>
          <a:p>
            <a:endParaRPr lang="en-GB" dirty="0"/>
          </a:p>
        </p:txBody>
      </p:sp>
      <p:pic>
        <p:nvPicPr>
          <p:cNvPr id="9" name="Picture 8" descr="Graphical user interface, text, application&#10;&#10;Description automatically generated">
            <a:extLst>
              <a:ext uri="{FF2B5EF4-FFF2-40B4-BE49-F238E27FC236}">
                <a16:creationId xmlns:a16="http://schemas.microsoft.com/office/drawing/2014/main" id="{A59C6500-013D-254E-9316-3143D502DB6F}"/>
              </a:ext>
            </a:extLst>
          </p:cNvPr>
          <p:cNvPicPr>
            <a:picLocks noChangeAspect="1"/>
          </p:cNvPicPr>
          <p:nvPr/>
        </p:nvPicPr>
        <p:blipFill>
          <a:blip r:embed="rId2"/>
          <a:stretch>
            <a:fillRect/>
          </a:stretch>
        </p:blipFill>
        <p:spPr>
          <a:xfrm>
            <a:off x="520700" y="927100"/>
            <a:ext cx="8102600" cy="3289300"/>
          </a:xfrm>
          <a:prstGeom prst="rect">
            <a:avLst/>
          </a:prstGeom>
        </p:spPr>
      </p:pic>
    </p:spTree>
    <p:extLst>
      <p:ext uri="{BB962C8B-B14F-4D97-AF65-F5344CB8AC3E}">
        <p14:creationId xmlns:p14="http://schemas.microsoft.com/office/powerpoint/2010/main" val="882451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42F73-A967-0E4E-A3EB-AA5B83D5A086}"/>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3DF4AC39-026E-5642-AE30-E25902CA6DF0}"/>
              </a:ext>
            </a:extLst>
          </p:cNvPr>
          <p:cNvSpPr>
            <a:spLocks noGrp="1"/>
          </p:cNvSpPr>
          <p:nvPr>
            <p:ph type="title"/>
          </p:nvPr>
        </p:nvSpPr>
        <p:spPr/>
        <p:txBody>
          <a:bodyPr/>
          <a:lstStyle/>
          <a:p>
            <a:endParaRPr lang="en-GB"/>
          </a:p>
        </p:txBody>
      </p:sp>
      <p:pic>
        <p:nvPicPr>
          <p:cNvPr id="5" name="Picture 4" descr="Text&#10;&#10;Description automatically generated">
            <a:extLst>
              <a:ext uri="{FF2B5EF4-FFF2-40B4-BE49-F238E27FC236}">
                <a16:creationId xmlns:a16="http://schemas.microsoft.com/office/drawing/2014/main" id="{D9124EF3-EBCA-8B4E-9AB8-B467803C23AE}"/>
              </a:ext>
            </a:extLst>
          </p:cNvPr>
          <p:cNvPicPr>
            <a:picLocks noChangeAspect="1"/>
          </p:cNvPicPr>
          <p:nvPr/>
        </p:nvPicPr>
        <p:blipFill>
          <a:blip r:embed="rId3"/>
          <a:stretch>
            <a:fillRect/>
          </a:stretch>
        </p:blipFill>
        <p:spPr>
          <a:xfrm>
            <a:off x="514350" y="698500"/>
            <a:ext cx="8115300" cy="3746500"/>
          </a:xfrm>
          <a:prstGeom prst="rect">
            <a:avLst/>
          </a:prstGeom>
        </p:spPr>
      </p:pic>
      <p:sp>
        <p:nvSpPr>
          <p:cNvPr id="6" name="TextBox 5">
            <a:extLst>
              <a:ext uri="{FF2B5EF4-FFF2-40B4-BE49-F238E27FC236}">
                <a16:creationId xmlns:a16="http://schemas.microsoft.com/office/drawing/2014/main" id="{F2CB6777-AA9E-F646-8F03-E2BA78B07925}"/>
              </a:ext>
            </a:extLst>
          </p:cNvPr>
          <p:cNvSpPr txBox="1"/>
          <p:nvPr/>
        </p:nvSpPr>
        <p:spPr>
          <a:xfrm>
            <a:off x="685800" y="1819656"/>
            <a:ext cx="384048" cy="369332"/>
          </a:xfrm>
          <a:prstGeom prst="rect">
            <a:avLst/>
          </a:prstGeom>
          <a:noFill/>
        </p:spPr>
        <p:txBody>
          <a:bodyPr wrap="square" rtlCol="0">
            <a:spAutoFit/>
          </a:bodyPr>
          <a:lstStyle/>
          <a:p>
            <a:r>
              <a:rPr lang="en-GB" dirty="0"/>
              <a:t>8</a:t>
            </a:r>
          </a:p>
        </p:txBody>
      </p:sp>
    </p:spTree>
    <p:extLst>
      <p:ext uri="{BB962C8B-B14F-4D97-AF65-F5344CB8AC3E}">
        <p14:creationId xmlns:p14="http://schemas.microsoft.com/office/powerpoint/2010/main" val="23421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25C52-E9C1-8A44-9CAC-D1EAC639772B}"/>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60A67D0C-3EF4-8E44-B677-FD73C60089FD}"/>
              </a:ext>
            </a:extLst>
          </p:cNvPr>
          <p:cNvSpPr>
            <a:spLocks noGrp="1"/>
          </p:cNvSpPr>
          <p:nvPr>
            <p:ph type="title"/>
          </p:nvPr>
        </p:nvSpPr>
        <p:spPr/>
        <p:txBody>
          <a:bodyPr/>
          <a:lstStyle/>
          <a:p>
            <a:endParaRPr lang="en-GB"/>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CD41A39-DA7C-1E45-B771-BE85E37534CD}"/>
              </a:ext>
            </a:extLst>
          </p:cNvPr>
          <p:cNvPicPr>
            <a:picLocks noChangeAspect="1"/>
          </p:cNvPicPr>
          <p:nvPr/>
        </p:nvPicPr>
        <p:blipFill>
          <a:blip r:embed="rId2"/>
          <a:stretch>
            <a:fillRect/>
          </a:stretch>
        </p:blipFill>
        <p:spPr>
          <a:xfrm>
            <a:off x="0" y="812925"/>
            <a:ext cx="9144000" cy="3517650"/>
          </a:xfrm>
          <a:prstGeom prst="rect">
            <a:avLst/>
          </a:prstGeom>
        </p:spPr>
      </p:pic>
    </p:spTree>
    <p:extLst>
      <p:ext uri="{BB962C8B-B14F-4D97-AF65-F5344CB8AC3E}">
        <p14:creationId xmlns:p14="http://schemas.microsoft.com/office/powerpoint/2010/main" val="42549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74C61-85F0-A54F-B043-E2BCC79AF9B2}"/>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0BDA8D5E-0112-E642-BCF8-ED8201DE32E8}"/>
              </a:ext>
            </a:extLst>
          </p:cNvPr>
          <p:cNvSpPr>
            <a:spLocks noGrp="1"/>
          </p:cNvSpPr>
          <p:nvPr>
            <p:ph type="title"/>
          </p:nvPr>
        </p:nvSpPr>
        <p:spPr/>
        <p:txBody>
          <a:bodyPr/>
          <a:lstStyle/>
          <a:p>
            <a:endParaRPr lang="en-GB"/>
          </a:p>
        </p:txBody>
      </p:sp>
      <p:pic>
        <p:nvPicPr>
          <p:cNvPr id="5" name="Picture 4" descr="Text&#10;&#10;Description automatically generated">
            <a:extLst>
              <a:ext uri="{FF2B5EF4-FFF2-40B4-BE49-F238E27FC236}">
                <a16:creationId xmlns:a16="http://schemas.microsoft.com/office/drawing/2014/main" id="{B896E1F0-F135-A149-9414-F9F2452012EA}"/>
              </a:ext>
            </a:extLst>
          </p:cNvPr>
          <p:cNvPicPr>
            <a:picLocks noChangeAspect="1"/>
          </p:cNvPicPr>
          <p:nvPr/>
        </p:nvPicPr>
        <p:blipFill>
          <a:blip r:embed="rId3"/>
          <a:stretch>
            <a:fillRect/>
          </a:stretch>
        </p:blipFill>
        <p:spPr>
          <a:xfrm>
            <a:off x="0" y="211700"/>
            <a:ext cx="9144000" cy="4720100"/>
          </a:xfrm>
          <a:prstGeom prst="rect">
            <a:avLst/>
          </a:prstGeom>
        </p:spPr>
      </p:pic>
    </p:spTree>
    <p:extLst>
      <p:ext uri="{BB962C8B-B14F-4D97-AF65-F5344CB8AC3E}">
        <p14:creationId xmlns:p14="http://schemas.microsoft.com/office/powerpoint/2010/main" val="1263895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B31085-4C3F-DD4C-96F9-BE3D56422B97}"/>
              </a:ext>
            </a:extLst>
          </p:cNvPr>
          <p:cNvSpPr>
            <a:spLocks noGrp="1"/>
          </p:cNvSpPr>
          <p:nvPr>
            <p:ph type="body" sz="quarter" idx="11"/>
          </p:nvPr>
        </p:nvSpPr>
        <p:spPr>
          <a:xfrm>
            <a:off x="208458" y="907993"/>
            <a:ext cx="8858170" cy="4510896"/>
          </a:xfrm>
        </p:spPr>
        <p:txBody>
          <a:bodyPr/>
          <a:lstStyle/>
          <a:p>
            <a:pPr indent="0" fontAlgn="ctr">
              <a:buNone/>
            </a:pPr>
            <a:endParaRPr lang="en-GB" sz="1600" b="1" dirty="0">
              <a:solidFill>
                <a:schemeClr val="tx1"/>
              </a:solidFill>
            </a:endParaRPr>
          </a:p>
          <a:p>
            <a:pPr fontAlgn="ctr"/>
            <a:r>
              <a:rPr lang="en-GB" sz="1600" b="1" dirty="0" err="1">
                <a:solidFill>
                  <a:schemeClr val="tx1"/>
                </a:solidFill>
              </a:rPr>
              <a:t>Identifikácia</a:t>
            </a:r>
            <a:r>
              <a:rPr lang="en-GB" sz="1600" b="1" dirty="0">
                <a:solidFill>
                  <a:schemeClr val="tx1"/>
                </a:solidFill>
              </a:rPr>
              <a:t> </a:t>
            </a:r>
            <a:r>
              <a:rPr lang="en-GB" sz="1600" b="1" dirty="0" err="1">
                <a:solidFill>
                  <a:schemeClr val="tx1"/>
                </a:solidFill>
              </a:rPr>
              <a:t>boxu</a:t>
            </a:r>
            <a:r>
              <a:rPr lang="en-GB" sz="1600" b="1" dirty="0">
                <a:solidFill>
                  <a:schemeClr val="tx1"/>
                </a:solidFill>
              </a:rPr>
              <a:t> </a:t>
            </a:r>
            <a:r>
              <a:rPr lang="en-GB" sz="1600" b="1" dirty="0" err="1">
                <a:solidFill>
                  <a:schemeClr val="tx1"/>
                </a:solidFill>
              </a:rPr>
              <a:t>referenčnej</a:t>
            </a:r>
            <a:r>
              <a:rPr lang="en-GB" sz="1600" b="1" dirty="0">
                <a:solidFill>
                  <a:schemeClr val="tx1"/>
                </a:solidFill>
              </a:rPr>
              <a:t> </a:t>
            </a:r>
            <a:r>
              <a:rPr lang="en-GB" sz="1600" b="1" dirty="0" err="1">
                <a:solidFill>
                  <a:schemeClr val="tx1"/>
                </a:solidFill>
              </a:rPr>
              <a:t>známky</a:t>
            </a:r>
            <a:endParaRPr lang="en-GB" sz="1600" b="1" dirty="0">
              <a:solidFill>
                <a:schemeClr val="tx1"/>
              </a:solidFill>
            </a:endParaRPr>
          </a:p>
          <a:p>
            <a:pPr fontAlgn="ctr"/>
            <a:r>
              <a:rPr lang="sk-SK" sz="1600" b="1" dirty="0">
                <a:solidFill>
                  <a:schemeClr val="tx1"/>
                </a:solidFill>
              </a:rPr>
              <a:t>Box referenčnej známky je 1 bod</a:t>
            </a:r>
            <a:endParaRPr lang="sk-SK" sz="1600" dirty="0">
              <a:solidFill>
                <a:schemeClr val="tx1"/>
              </a:solidFill>
            </a:endParaRPr>
          </a:p>
          <a:p>
            <a:pPr lvl="1" fontAlgn="ctr"/>
            <a:r>
              <a:rPr lang="en-GB" sz="1600" dirty="0" err="1"/>
              <a:t>Používame</a:t>
            </a:r>
            <a:r>
              <a:rPr lang="en-GB" sz="1600" dirty="0"/>
              <a:t> </a:t>
            </a:r>
            <a:r>
              <a:rPr lang="en-GB" sz="1600" dirty="0" err="1"/>
              <a:t>desatiny</a:t>
            </a:r>
            <a:r>
              <a:rPr lang="en-GB" sz="1600" dirty="0"/>
              <a:t> </a:t>
            </a:r>
          </a:p>
          <a:p>
            <a:pPr lvl="1" fontAlgn="ctr"/>
            <a:r>
              <a:rPr lang="en-GB" sz="1600" dirty="0" err="1"/>
              <a:t>Minusy</a:t>
            </a:r>
            <a:r>
              <a:rPr lang="en-GB" sz="1600" dirty="0"/>
              <a:t> v </a:t>
            </a:r>
            <a:r>
              <a:rPr lang="en-GB" sz="1600" dirty="0" err="1"/>
              <a:t>referenčnom</a:t>
            </a:r>
            <a:r>
              <a:rPr lang="en-GB" sz="1600" dirty="0"/>
              <a:t> </a:t>
            </a:r>
            <a:r>
              <a:rPr lang="en-GB" sz="1600" dirty="0" err="1"/>
              <a:t>boxe</a:t>
            </a:r>
            <a:r>
              <a:rPr lang="en-GB" sz="1600" dirty="0"/>
              <a:t> </a:t>
            </a:r>
            <a:r>
              <a:rPr lang="en-GB" sz="1600" dirty="0" err="1"/>
              <a:t>nás</a:t>
            </a:r>
            <a:r>
              <a:rPr lang="en-GB" sz="1600" dirty="0"/>
              <a:t> </a:t>
            </a:r>
            <a:r>
              <a:rPr lang="en-GB" sz="1600" dirty="0" err="1"/>
              <a:t>navedú</a:t>
            </a:r>
            <a:r>
              <a:rPr lang="en-GB" sz="1600" dirty="0"/>
              <a:t> </a:t>
            </a:r>
            <a:r>
              <a:rPr lang="en-GB" sz="1600" dirty="0" err="1"/>
              <a:t>na</a:t>
            </a:r>
            <a:r>
              <a:rPr lang="en-GB" sz="1600" dirty="0"/>
              <a:t> </a:t>
            </a:r>
            <a:r>
              <a:rPr lang="en-GB" sz="1600" dirty="0" err="1"/>
              <a:t>vybratie</a:t>
            </a:r>
            <a:r>
              <a:rPr lang="en-GB" sz="1600" dirty="0"/>
              <a:t> </a:t>
            </a:r>
            <a:r>
              <a:rPr lang="en-GB" sz="1600" dirty="0" err="1"/>
              <a:t>správnej</a:t>
            </a:r>
            <a:r>
              <a:rPr lang="en-GB" sz="1600" dirty="0"/>
              <a:t> </a:t>
            </a:r>
            <a:r>
              <a:rPr lang="en-GB" sz="1600" dirty="0" err="1"/>
              <a:t>referenčnej</a:t>
            </a:r>
            <a:r>
              <a:rPr lang="en-GB" sz="1600" dirty="0"/>
              <a:t> </a:t>
            </a:r>
            <a:r>
              <a:rPr lang="en-GB" sz="1600" dirty="0" err="1"/>
              <a:t>známky</a:t>
            </a:r>
            <a:endParaRPr lang="en-GB" sz="1600" dirty="0"/>
          </a:p>
          <a:p>
            <a:pPr lvl="1" fontAlgn="ctr"/>
            <a:r>
              <a:rPr lang="en-GB" sz="1600" dirty="0" err="1"/>
              <a:t>Rozhodca</a:t>
            </a:r>
            <a:r>
              <a:rPr lang="en-GB" sz="1600" dirty="0"/>
              <a:t> </a:t>
            </a:r>
            <a:r>
              <a:rPr lang="en-GB" sz="1600" dirty="0" err="1"/>
              <a:t>sa</a:t>
            </a:r>
            <a:r>
              <a:rPr lang="en-GB" sz="1600" dirty="0"/>
              <a:t> </a:t>
            </a:r>
            <a:r>
              <a:rPr lang="en-GB" sz="1600" dirty="0" err="1"/>
              <a:t>rozhodne</a:t>
            </a:r>
            <a:r>
              <a:rPr lang="en-GB" sz="1600" dirty="0"/>
              <a:t> o </a:t>
            </a:r>
            <a:r>
              <a:rPr lang="en-GB" sz="1600" dirty="0" err="1"/>
              <a:t>desatinách</a:t>
            </a:r>
            <a:endParaRPr lang="en-GB" sz="1600" dirty="0"/>
          </a:p>
          <a:p>
            <a:pPr lvl="1" fontAlgn="ctr"/>
            <a:r>
              <a:rPr lang="en-US" sz="1600" dirty="0" err="1">
                <a:solidFill>
                  <a:schemeClr val="tx1"/>
                </a:solidFill>
              </a:rPr>
              <a:t>Referenčná</a:t>
            </a:r>
            <a:r>
              <a:rPr lang="en-US" sz="1600" dirty="0">
                <a:solidFill>
                  <a:schemeClr val="tx1"/>
                </a:solidFill>
              </a:rPr>
              <a:t> </a:t>
            </a:r>
            <a:r>
              <a:rPr lang="en-US" sz="1600" dirty="0" err="1">
                <a:solidFill>
                  <a:schemeClr val="tx1"/>
                </a:solidFill>
              </a:rPr>
              <a:t>známka</a:t>
            </a:r>
            <a:r>
              <a:rPr lang="en-US" sz="1600" dirty="0">
                <a:solidFill>
                  <a:schemeClr val="tx1"/>
                </a:solidFill>
              </a:rPr>
              <a:t> je </a:t>
            </a:r>
            <a:r>
              <a:rPr lang="en-US" sz="1600" dirty="0" err="1">
                <a:solidFill>
                  <a:schemeClr val="tx1"/>
                </a:solidFill>
              </a:rPr>
              <a:t>vybratá</a:t>
            </a:r>
            <a:r>
              <a:rPr lang="en-US" sz="1600" dirty="0">
                <a:solidFill>
                  <a:schemeClr val="tx1"/>
                </a:solidFill>
              </a:rPr>
              <a:t> bez </a:t>
            </a:r>
            <a:r>
              <a:rPr lang="en-US" sz="1600" dirty="0" err="1">
                <a:solidFill>
                  <a:schemeClr val="tx1"/>
                </a:solidFill>
              </a:rPr>
              <a:t>ohľadu</a:t>
            </a:r>
            <a:r>
              <a:rPr lang="en-US" sz="1600" dirty="0">
                <a:solidFill>
                  <a:schemeClr val="tx1"/>
                </a:solidFill>
              </a:rPr>
              <a:t> </a:t>
            </a:r>
            <a:r>
              <a:rPr lang="en-US" sz="1600" dirty="0" err="1">
                <a:solidFill>
                  <a:schemeClr val="tx1"/>
                </a:solidFill>
              </a:rPr>
              <a:t>či</a:t>
            </a:r>
            <a:r>
              <a:rPr lang="en-US" sz="1600" dirty="0">
                <a:solidFill>
                  <a:schemeClr val="tx1"/>
                </a:solidFill>
              </a:rPr>
              <a:t> </a:t>
            </a:r>
            <a:r>
              <a:rPr lang="en-US" sz="1600" dirty="0" err="1">
                <a:solidFill>
                  <a:schemeClr val="tx1"/>
                </a:solidFill>
              </a:rPr>
              <a:t>cvičenec</a:t>
            </a:r>
            <a:r>
              <a:rPr lang="en-US" sz="1600" dirty="0">
                <a:solidFill>
                  <a:schemeClr val="tx1"/>
                </a:solidFill>
              </a:rPr>
              <a:t> </a:t>
            </a:r>
            <a:r>
              <a:rPr lang="en-US" sz="1600" dirty="0" err="1">
                <a:solidFill>
                  <a:schemeClr val="tx1"/>
                </a:solidFill>
              </a:rPr>
              <a:t>predvedie</a:t>
            </a:r>
            <a:r>
              <a:rPr lang="en-US" sz="1600" dirty="0">
                <a:solidFill>
                  <a:schemeClr val="tx1"/>
                </a:solidFill>
              </a:rPr>
              <a:t> </a:t>
            </a:r>
            <a:r>
              <a:rPr lang="en-US" sz="1600" dirty="0" err="1">
                <a:solidFill>
                  <a:schemeClr val="tx1"/>
                </a:solidFill>
              </a:rPr>
              <a:t>jeden</a:t>
            </a:r>
            <a:r>
              <a:rPr lang="en-US" sz="1600" dirty="0">
                <a:solidFill>
                  <a:schemeClr val="tx1"/>
                </a:solidFill>
              </a:rPr>
              <a:t> </a:t>
            </a:r>
            <a:r>
              <a:rPr lang="en-US" sz="1600" dirty="0" err="1">
                <a:solidFill>
                  <a:schemeClr val="tx1"/>
                </a:solidFill>
              </a:rPr>
              <a:t>alebo</a:t>
            </a:r>
            <a:r>
              <a:rPr lang="en-US" sz="1600" dirty="0">
                <a:solidFill>
                  <a:schemeClr val="tx1"/>
                </a:solidFill>
              </a:rPr>
              <a:t> </a:t>
            </a:r>
            <a:r>
              <a:rPr lang="en-US" sz="1600" dirty="0" err="1">
                <a:solidFill>
                  <a:schemeClr val="tx1"/>
                </a:solidFill>
              </a:rPr>
              <a:t>viacero</a:t>
            </a:r>
            <a:r>
              <a:rPr lang="en-US" sz="1600" dirty="0">
                <a:solidFill>
                  <a:schemeClr val="tx1"/>
                </a:solidFill>
              </a:rPr>
              <a:t> “</a:t>
            </a:r>
            <a:r>
              <a:rPr lang="en-US" sz="1600" dirty="0" err="1">
                <a:solidFill>
                  <a:schemeClr val="tx1"/>
                </a:solidFill>
              </a:rPr>
              <a:t>mínusov</a:t>
            </a:r>
            <a:r>
              <a:rPr lang="en-US" sz="1600" dirty="0">
                <a:solidFill>
                  <a:schemeClr val="tx1"/>
                </a:solidFill>
              </a:rPr>
              <a:t>” v </a:t>
            </a:r>
            <a:r>
              <a:rPr lang="en-US" sz="1600" dirty="0" err="1">
                <a:solidFill>
                  <a:schemeClr val="tx1"/>
                </a:solidFill>
              </a:rPr>
              <a:t>referenčnej</a:t>
            </a:r>
            <a:r>
              <a:rPr lang="en-US" sz="1600" dirty="0">
                <a:solidFill>
                  <a:schemeClr val="tx1"/>
                </a:solidFill>
              </a:rPr>
              <a:t> </a:t>
            </a:r>
            <a:r>
              <a:rPr lang="en-US" sz="1600" dirty="0" err="1">
                <a:solidFill>
                  <a:schemeClr val="tx1"/>
                </a:solidFill>
              </a:rPr>
              <a:t>známke</a:t>
            </a:r>
            <a:r>
              <a:rPr lang="en-US" sz="1600" dirty="0">
                <a:solidFill>
                  <a:schemeClr val="tx1"/>
                </a:solidFill>
              </a:rPr>
              <a:t>.</a:t>
            </a:r>
            <a:endParaRPr lang="en-US" sz="1600" dirty="0"/>
          </a:p>
          <a:p>
            <a:pPr fontAlgn="ctr"/>
            <a:endParaRPr lang="en-GB" sz="1600" b="1" dirty="0">
              <a:solidFill>
                <a:schemeClr val="tx1"/>
              </a:solidFill>
            </a:endParaRPr>
          </a:p>
          <a:p>
            <a:pPr fontAlgn="ctr"/>
            <a:r>
              <a:rPr lang="en-GB" sz="1600" dirty="0">
                <a:solidFill>
                  <a:schemeClr val="tx1"/>
                </a:solidFill>
              </a:rPr>
              <a:t>K </a:t>
            </a:r>
            <a:r>
              <a:rPr lang="en-GB" sz="1600" dirty="0" err="1">
                <a:solidFill>
                  <a:schemeClr val="tx1"/>
                </a:solidFill>
              </a:rPr>
              <a:t>určenej</a:t>
            </a:r>
            <a:r>
              <a:rPr lang="en-GB" sz="1600" dirty="0">
                <a:solidFill>
                  <a:schemeClr val="tx1"/>
                </a:solidFill>
              </a:rPr>
              <a:t> </a:t>
            </a:r>
            <a:r>
              <a:rPr lang="en-GB" sz="1600" dirty="0" err="1">
                <a:solidFill>
                  <a:schemeClr val="tx1"/>
                </a:solidFill>
              </a:rPr>
              <a:t>známke</a:t>
            </a:r>
            <a:r>
              <a:rPr lang="en-GB" sz="1600" dirty="0">
                <a:solidFill>
                  <a:schemeClr val="tx1"/>
                </a:solidFill>
              </a:rPr>
              <a:t> </a:t>
            </a:r>
            <a:r>
              <a:rPr lang="en-GB" sz="1600" dirty="0" err="1">
                <a:solidFill>
                  <a:schemeClr val="tx1"/>
                </a:solidFill>
              </a:rPr>
              <a:t>pridáme</a:t>
            </a:r>
            <a:r>
              <a:rPr lang="en-GB" sz="1600" dirty="0">
                <a:solidFill>
                  <a:schemeClr val="tx1"/>
                </a:solidFill>
              </a:rPr>
              <a:t> </a:t>
            </a:r>
            <a:r>
              <a:rPr lang="en-GB" sz="1600" dirty="0" err="1">
                <a:solidFill>
                  <a:schemeClr val="tx1"/>
                </a:solidFill>
              </a:rPr>
              <a:t>zrážky</a:t>
            </a:r>
            <a:r>
              <a:rPr lang="en-GB" sz="1600" dirty="0">
                <a:solidFill>
                  <a:schemeClr val="tx1"/>
                </a:solidFill>
              </a:rPr>
              <a:t> za </a:t>
            </a:r>
            <a:r>
              <a:rPr lang="en-GB" sz="1600" dirty="0" err="1">
                <a:solidFill>
                  <a:schemeClr val="tx1"/>
                </a:solidFill>
              </a:rPr>
              <a:t>špecifikcé</a:t>
            </a:r>
            <a:r>
              <a:rPr lang="en-GB" sz="1600" dirty="0">
                <a:solidFill>
                  <a:schemeClr val="tx1"/>
                </a:solidFill>
              </a:rPr>
              <a:t> </a:t>
            </a:r>
            <a:r>
              <a:rPr lang="en-GB" sz="1600" dirty="0" err="1">
                <a:solidFill>
                  <a:schemeClr val="tx1"/>
                </a:solidFill>
              </a:rPr>
              <a:t>chyby</a:t>
            </a:r>
            <a:r>
              <a:rPr lang="en-GB" sz="1600" dirty="0">
                <a:solidFill>
                  <a:schemeClr val="tx1"/>
                </a:solidFill>
              </a:rPr>
              <a:t> (</a:t>
            </a:r>
            <a:r>
              <a:rPr lang="en-GB" sz="1600" dirty="0" err="1">
                <a:solidFill>
                  <a:schemeClr val="tx1"/>
                </a:solidFill>
              </a:rPr>
              <a:t>napr</a:t>
            </a:r>
            <a:r>
              <a:rPr lang="en-GB" sz="1600" dirty="0">
                <a:solidFill>
                  <a:schemeClr val="tx1"/>
                </a:solidFill>
              </a:rPr>
              <a:t>. </a:t>
            </a:r>
            <a:r>
              <a:rPr lang="en-GB" sz="1600" dirty="0" err="1">
                <a:solidFill>
                  <a:schemeClr val="tx1"/>
                </a:solidFill>
              </a:rPr>
              <a:t>Chýbajúci</a:t>
            </a:r>
            <a:r>
              <a:rPr lang="en-GB" sz="1600" dirty="0">
                <a:solidFill>
                  <a:schemeClr val="tx1"/>
                </a:solidFill>
              </a:rPr>
              <a:t> </a:t>
            </a:r>
            <a:r>
              <a:rPr lang="en-GB" sz="1600" dirty="0" err="1">
                <a:solidFill>
                  <a:schemeClr val="tx1"/>
                </a:solidFill>
              </a:rPr>
              <a:t>cvalový</a:t>
            </a:r>
            <a:r>
              <a:rPr lang="en-GB" sz="1600" dirty="0">
                <a:solidFill>
                  <a:schemeClr val="tx1"/>
                </a:solidFill>
              </a:rPr>
              <a:t> </a:t>
            </a:r>
            <a:r>
              <a:rPr lang="en-GB" sz="1600" dirty="0" err="1">
                <a:solidFill>
                  <a:schemeClr val="tx1"/>
                </a:solidFill>
              </a:rPr>
              <a:t>skok</a:t>
            </a:r>
            <a:r>
              <a:rPr lang="en-GB" sz="1600" dirty="0">
                <a:solidFill>
                  <a:schemeClr val="tx1"/>
                </a:solidFill>
              </a:rPr>
              <a:t>)</a:t>
            </a:r>
          </a:p>
          <a:p>
            <a:pPr fontAlgn="ctr"/>
            <a:endParaRPr lang="en-GB" sz="1600" dirty="0">
              <a:solidFill>
                <a:schemeClr val="tx1"/>
              </a:solidFill>
            </a:endParaRPr>
          </a:p>
          <a:p>
            <a:pPr fontAlgn="ctr"/>
            <a:r>
              <a:rPr lang="en-GB" sz="1600" dirty="0"/>
              <a:t>Plus </a:t>
            </a:r>
            <a:r>
              <a:rPr lang="en-GB" sz="1600" dirty="0" err="1"/>
              <a:t>má</a:t>
            </a:r>
            <a:r>
              <a:rPr lang="en-GB" sz="1600" dirty="0"/>
              <a:t> </a:t>
            </a:r>
            <a:r>
              <a:rPr lang="en-GB" sz="1600" dirty="0" err="1"/>
              <a:t>rozhodca</a:t>
            </a:r>
            <a:r>
              <a:rPr lang="en-GB" sz="1600" dirty="0"/>
              <a:t> </a:t>
            </a:r>
            <a:r>
              <a:rPr lang="en-GB" sz="1600" dirty="0" err="1"/>
              <a:t>možnosť</a:t>
            </a:r>
            <a:r>
              <a:rPr lang="en-GB" sz="1600" dirty="0"/>
              <a:t> </a:t>
            </a:r>
            <a:r>
              <a:rPr lang="en-GB" sz="1600" dirty="0" err="1"/>
              <a:t>strhnúť</a:t>
            </a:r>
            <a:r>
              <a:rPr lang="en-GB" sz="1600" dirty="0"/>
              <a:t> </a:t>
            </a:r>
            <a:r>
              <a:rPr lang="en-GB" sz="1600" dirty="0" err="1"/>
              <a:t>maximálne</a:t>
            </a:r>
            <a:r>
              <a:rPr lang="en-GB" sz="1600" dirty="0"/>
              <a:t> do </a:t>
            </a:r>
            <a:r>
              <a:rPr lang="en-GB" sz="1600" dirty="0" err="1"/>
              <a:t>výšky</a:t>
            </a:r>
            <a:r>
              <a:rPr lang="en-GB" sz="1600" dirty="0"/>
              <a:t> 1 </a:t>
            </a:r>
            <a:r>
              <a:rPr lang="en-GB" sz="1600" dirty="0" err="1"/>
              <a:t>bodu</a:t>
            </a:r>
            <a:r>
              <a:rPr lang="en-GB" sz="1600" dirty="0"/>
              <a:t> za </a:t>
            </a:r>
            <a:r>
              <a:rPr lang="en-GB" sz="1600" dirty="0" err="1"/>
              <a:t>prípadné</a:t>
            </a:r>
            <a:r>
              <a:rPr lang="en-GB" sz="1600" dirty="0"/>
              <a:t> </a:t>
            </a:r>
            <a:r>
              <a:rPr lang="en-GB" sz="1600" dirty="0" err="1"/>
              <a:t>ďalšie</a:t>
            </a:r>
            <a:r>
              <a:rPr lang="en-GB" sz="1600" dirty="0"/>
              <a:t> </a:t>
            </a:r>
            <a:r>
              <a:rPr lang="en-GB" sz="1600" dirty="0" err="1"/>
              <a:t>chyby</a:t>
            </a:r>
            <a:r>
              <a:rPr lang="en-GB" sz="1600" dirty="0"/>
              <a:t>, </a:t>
            </a:r>
            <a:r>
              <a:rPr lang="en-GB" sz="1600" dirty="0" err="1"/>
              <a:t>ktoré</a:t>
            </a:r>
            <a:r>
              <a:rPr lang="en-GB" sz="1600" dirty="0"/>
              <a:t> </a:t>
            </a:r>
            <a:r>
              <a:rPr lang="en-GB" sz="1600" dirty="0" err="1"/>
              <a:t>nesúvisia</a:t>
            </a:r>
            <a:r>
              <a:rPr lang="en-GB" sz="1600" dirty="0"/>
              <a:t> </a:t>
            </a:r>
            <a:r>
              <a:rPr lang="en-GB" sz="1600" dirty="0" err="1"/>
              <a:t>priamo</a:t>
            </a:r>
            <a:r>
              <a:rPr lang="en-GB" sz="1600" dirty="0"/>
              <a:t> s </a:t>
            </a:r>
            <a:r>
              <a:rPr lang="en-GB" sz="1600" dirty="0" err="1"/>
              <a:t>podstatou</a:t>
            </a:r>
            <a:r>
              <a:rPr lang="en-GB" sz="1600" dirty="0"/>
              <a:t> </a:t>
            </a:r>
            <a:r>
              <a:rPr lang="en-GB" sz="1600" dirty="0" err="1"/>
              <a:t>cviku</a:t>
            </a:r>
            <a:r>
              <a:rPr lang="en-GB" sz="1600" dirty="0"/>
              <a:t> (</a:t>
            </a:r>
            <a:r>
              <a:rPr lang="en-GB" sz="1600" dirty="0" err="1"/>
              <a:t>špičky</a:t>
            </a:r>
            <a:r>
              <a:rPr lang="en-GB" sz="1600" dirty="0"/>
              <a:t>, </a:t>
            </a:r>
            <a:r>
              <a:rPr lang="en-GB" sz="1600" dirty="0" err="1"/>
              <a:t>pokrčené</a:t>
            </a:r>
            <a:r>
              <a:rPr lang="en-GB" sz="1600" dirty="0"/>
              <a:t> </a:t>
            </a:r>
            <a:r>
              <a:rPr lang="en-GB" sz="1600" dirty="0" err="1"/>
              <a:t>kolená</a:t>
            </a:r>
            <a:r>
              <a:rPr lang="en-GB" sz="1600" dirty="0"/>
              <a:t> a pod)</a:t>
            </a:r>
          </a:p>
          <a:p>
            <a:pPr marL="457200" lvl="0" indent="-334327">
              <a:spcBef>
                <a:spcPts val="0"/>
              </a:spcBef>
              <a:buSzPct val="100000"/>
              <a:buChar char="★"/>
            </a:pPr>
            <a:endParaRPr lang="en-GB" sz="1600" dirty="0"/>
          </a:p>
          <a:p>
            <a:endParaRPr lang="en-GB" sz="1600" dirty="0"/>
          </a:p>
        </p:txBody>
      </p:sp>
      <p:sp>
        <p:nvSpPr>
          <p:cNvPr id="3" name="Title 2">
            <a:extLst>
              <a:ext uri="{FF2B5EF4-FFF2-40B4-BE49-F238E27FC236}">
                <a16:creationId xmlns:a16="http://schemas.microsoft.com/office/drawing/2014/main" id="{347BE9CE-8F92-C548-9662-D08AB402537A}"/>
              </a:ext>
            </a:extLst>
          </p:cNvPr>
          <p:cNvSpPr>
            <a:spLocks noGrp="1"/>
          </p:cNvSpPr>
          <p:nvPr>
            <p:ph type="title"/>
          </p:nvPr>
        </p:nvSpPr>
        <p:spPr/>
        <p:txBody>
          <a:bodyPr/>
          <a:lstStyle/>
          <a:p>
            <a:r>
              <a:rPr lang="en-GB" dirty="0" err="1"/>
              <a:t>Referenčná</a:t>
            </a:r>
            <a:r>
              <a:rPr lang="en-GB" dirty="0"/>
              <a:t> </a:t>
            </a:r>
            <a:r>
              <a:rPr lang="en-GB" dirty="0" err="1"/>
              <a:t>známka</a:t>
            </a:r>
            <a:r>
              <a:rPr lang="en-GB" dirty="0"/>
              <a:t> – </a:t>
            </a:r>
            <a:r>
              <a:rPr lang="en-GB" dirty="0" err="1"/>
              <a:t>použitie</a:t>
            </a:r>
            <a:endParaRPr lang="en-GB" dirty="0"/>
          </a:p>
        </p:txBody>
      </p:sp>
    </p:spTree>
    <p:extLst>
      <p:ext uri="{BB962C8B-B14F-4D97-AF65-F5344CB8AC3E}">
        <p14:creationId xmlns:p14="http://schemas.microsoft.com/office/powerpoint/2010/main" val="2370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64D15-5538-F14B-8AD3-21F60E9E01E3}"/>
              </a:ext>
            </a:extLst>
          </p:cNvPr>
          <p:cNvSpPr>
            <a:spLocks noGrp="1"/>
          </p:cNvSpPr>
          <p:nvPr>
            <p:ph type="body" sz="quarter" idx="11"/>
          </p:nvPr>
        </p:nvSpPr>
        <p:spPr/>
        <p:txBody>
          <a:bodyPr/>
          <a:lstStyle/>
          <a:p>
            <a:r>
              <a:rPr lang="en-GB" dirty="0" err="1"/>
              <a:t>Ukážky</a:t>
            </a:r>
            <a:r>
              <a:rPr lang="en-GB" dirty="0"/>
              <a:t> </a:t>
            </a:r>
          </a:p>
          <a:p>
            <a:endParaRPr lang="en-GB" dirty="0"/>
          </a:p>
          <a:p>
            <a:r>
              <a:rPr lang="en-GB" dirty="0">
                <a:hlinkClick r:id="rId3"/>
              </a:rPr>
              <a:t>https://docs.google.com/presentation/d/1Yr9pAqIFsd4iwQFmDjLAqfaxduX-lUNhT2XLeA9Vq1g/edit#slide=id.g11923b75fa5_0_2</a:t>
            </a:r>
            <a:endParaRPr lang="en-GB" dirty="0"/>
          </a:p>
          <a:p>
            <a:endParaRPr lang="en-GB" dirty="0"/>
          </a:p>
        </p:txBody>
      </p:sp>
      <p:sp>
        <p:nvSpPr>
          <p:cNvPr id="3" name="Title 2">
            <a:extLst>
              <a:ext uri="{FF2B5EF4-FFF2-40B4-BE49-F238E27FC236}">
                <a16:creationId xmlns:a16="http://schemas.microsoft.com/office/drawing/2014/main" id="{2A315370-EEC5-FE48-9DAE-916FE319BE7D}"/>
              </a:ext>
            </a:extLst>
          </p:cNvPr>
          <p:cNvSpPr>
            <a:spLocks noGrp="1"/>
          </p:cNvSpPr>
          <p:nvPr>
            <p:ph type="title"/>
          </p:nvPr>
        </p:nvSpPr>
        <p:spPr/>
        <p:txBody>
          <a:bodyPr/>
          <a:lstStyle/>
          <a:p>
            <a:r>
              <a:rPr lang="en-GB" dirty="0" err="1"/>
              <a:t>Mlynské</a:t>
            </a:r>
            <a:r>
              <a:rPr lang="en-GB" dirty="0"/>
              <a:t> </a:t>
            </a:r>
            <a:r>
              <a:rPr lang="en-GB" dirty="0" err="1"/>
              <a:t>kolo</a:t>
            </a:r>
            <a:r>
              <a:rPr lang="en-GB" dirty="0"/>
              <a:t>	</a:t>
            </a:r>
          </a:p>
        </p:txBody>
      </p:sp>
    </p:spTree>
    <p:extLst>
      <p:ext uri="{BB962C8B-B14F-4D97-AF65-F5344CB8AC3E}">
        <p14:creationId xmlns:p14="http://schemas.microsoft.com/office/powerpoint/2010/main" val="284703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C01F4-8CB2-C544-BC2A-43639C63D88C}"/>
              </a:ext>
            </a:extLst>
          </p:cNvPr>
          <p:cNvSpPr>
            <a:spLocks noGrp="1"/>
          </p:cNvSpPr>
          <p:nvPr>
            <p:ph type="body" sz="quarter" idx="11"/>
          </p:nvPr>
        </p:nvSpPr>
        <p:spPr>
          <a:xfrm>
            <a:off x="381496" y="815491"/>
            <a:ext cx="8762504" cy="4282610"/>
          </a:xfrm>
        </p:spPr>
        <p:txBody>
          <a:bodyPr/>
          <a:lstStyle/>
          <a:p>
            <a:pPr indent="0">
              <a:buNone/>
            </a:pPr>
            <a:r>
              <a:rPr lang="en-US" sz="2000" b="1" dirty="0" err="1"/>
              <a:t>Nedeľa</a:t>
            </a:r>
            <a:r>
              <a:rPr lang="en-US" sz="2000" b="1" dirty="0"/>
              <a:t>, 27 Marca 2022</a:t>
            </a:r>
          </a:p>
          <a:p>
            <a:pPr indent="0">
              <a:buNone/>
            </a:pPr>
            <a:endParaRPr lang="en-US" sz="1600" dirty="0"/>
          </a:p>
          <a:p>
            <a:pPr indent="0">
              <a:buNone/>
            </a:pPr>
            <a:r>
              <a:rPr lang="en-US" sz="1800" dirty="0"/>
              <a:t>17.00   		</a:t>
            </a:r>
            <a:r>
              <a:rPr lang="en-US" sz="1800" dirty="0" err="1"/>
              <a:t>Informácie</a:t>
            </a:r>
            <a:r>
              <a:rPr lang="en-US" sz="1800" dirty="0"/>
              <a:t> o </a:t>
            </a:r>
            <a:r>
              <a:rPr lang="en-US" sz="1800" dirty="0" err="1"/>
              <a:t>zmene</a:t>
            </a:r>
            <a:r>
              <a:rPr lang="en-US" sz="1800" dirty="0"/>
              <a:t> v </a:t>
            </a:r>
            <a:r>
              <a:rPr lang="en-US" sz="1800" dirty="0" err="1"/>
              <a:t>pravidlách</a:t>
            </a:r>
            <a:r>
              <a:rPr lang="en-US" sz="1800" dirty="0"/>
              <a:t>  a </a:t>
            </a:r>
            <a:r>
              <a:rPr lang="en-US" sz="1800" dirty="0" err="1"/>
              <a:t>smerniciach</a:t>
            </a:r>
            <a:r>
              <a:rPr lang="en-US" sz="1800" dirty="0"/>
              <a:t> SJF  2022	</a:t>
            </a:r>
          </a:p>
          <a:p>
            <a:pPr indent="0">
              <a:buNone/>
            </a:pPr>
            <a:r>
              <a:rPr lang="en-US" sz="1800" dirty="0"/>
              <a:t>17:30		</a:t>
            </a:r>
            <a:r>
              <a:rPr lang="en-US" sz="1800" dirty="0" err="1"/>
              <a:t>Informácie</a:t>
            </a:r>
            <a:r>
              <a:rPr lang="en-US" sz="1800" dirty="0"/>
              <a:t> o </a:t>
            </a:r>
            <a:r>
              <a:rPr lang="en-US" sz="1800" dirty="0" err="1"/>
              <a:t>zmene</a:t>
            </a:r>
            <a:r>
              <a:rPr lang="en-US" sz="1800" dirty="0"/>
              <a:t> v </a:t>
            </a:r>
            <a:r>
              <a:rPr lang="en-US" sz="1800" dirty="0" err="1"/>
              <a:t>pravidlách</a:t>
            </a:r>
            <a:r>
              <a:rPr lang="en-US" sz="1800" dirty="0"/>
              <a:t> a </a:t>
            </a:r>
            <a:r>
              <a:rPr lang="en-US" sz="1800" dirty="0" err="1"/>
              <a:t>smerniaciach</a:t>
            </a:r>
            <a:r>
              <a:rPr lang="en-US" sz="1800" dirty="0"/>
              <a:t> FEI 2022 </a:t>
            </a:r>
          </a:p>
          <a:p>
            <a:pPr indent="0">
              <a:buNone/>
            </a:pPr>
            <a:r>
              <a:rPr lang="en-US" sz="1800" dirty="0"/>
              <a:t>  			</a:t>
            </a:r>
            <a:r>
              <a:rPr lang="en-US" sz="1800" dirty="0" err="1"/>
              <a:t>Počítanie</a:t>
            </a:r>
            <a:r>
              <a:rPr lang="en-US" sz="1800" dirty="0"/>
              <a:t> </a:t>
            </a:r>
            <a:r>
              <a:rPr lang="en-US" sz="1800" dirty="0" err="1"/>
              <a:t>cvalových</a:t>
            </a:r>
            <a:r>
              <a:rPr lang="en-US" sz="1800" dirty="0"/>
              <a:t> </a:t>
            </a:r>
            <a:r>
              <a:rPr lang="en-US" sz="1800" dirty="0" err="1"/>
              <a:t>skokov</a:t>
            </a:r>
            <a:endParaRPr lang="en-US" sz="1800" dirty="0"/>
          </a:p>
          <a:p>
            <a:pPr indent="0">
              <a:buNone/>
            </a:pPr>
            <a:r>
              <a:rPr lang="en-US" sz="1800" dirty="0"/>
              <a:t>18:45		</a:t>
            </a:r>
            <a:r>
              <a:rPr lang="en-US" sz="1800" b="1" dirty="0" err="1"/>
              <a:t>Záver</a:t>
            </a:r>
            <a:endParaRPr lang="en-US" sz="1800" b="1" dirty="0"/>
          </a:p>
          <a:p>
            <a:pPr indent="0">
              <a:buNone/>
            </a:pPr>
            <a:endParaRPr lang="en-US" sz="1600" dirty="0"/>
          </a:p>
        </p:txBody>
      </p:sp>
      <p:sp>
        <p:nvSpPr>
          <p:cNvPr id="3" name="Title 2">
            <a:extLst>
              <a:ext uri="{FF2B5EF4-FFF2-40B4-BE49-F238E27FC236}">
                <a16:creationId xmlns:a16="http://schemas.microsoft.com/office/drawing/2014/main" id="{A14E3FBC-A747-5242-A49A-035CC4367FBA}"/>
              </a:ext>
            </a:extLst>
          </p:cNvPr>
          <p:cNvSpPr>
            <a:spLocks noGrp="1"/>
          </p:cNvSpPr>
          <p:nvPr>
            <p:ph type="title"/>
          </p:nvPr>
        </p:nvSpPr>
        <p:spPr/>
        <p:txBody>
          <a:bodyPr/>
          <a:lstStyle/>
          <a:p>
            <a:r>
              <a:rPr lang="en-GB" dirty="0"/>
              <a:t>AGENDA</a:t>
            </a:r>
          </a:p>
        </p:txBody>
      </p:sp>
    </p:spTree>
    <p:extLst>
      <p:ext uri="{BB962C8B-B14F-4D97-AF65-F5344CB8AC3E}">
        <p14:creationId xmlns:p14="http://schemas.microsoft.com/office/powerpoint/2010/main" val="2136858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E0EC-20E8-034B-ACD5-7E0D7D0FB0D5}"/>
              </a:ext>
            </a:extLst>
          </p:cNvPr>
          <p:cNvSpPr>
            <a:spLocks noGrp="1"/>
          </p:cNvSpPr>
          <p:nvPr>
            <p:ph type="title"/>
          </p:nvPr>
        </p:nvSpPr>
        <p:spPr/>
        <p:txBody>
          <a:bodyPr/>
          <a:lstStyle/>
          <a:p>
            <a:r>
              <a:rPr lang="en-GB" dirty="0"/>
              <a:t>FEI MAIN RULE CHANGES 2022 – </a:t>
            </a:r>
          </a:p>
        </p:txBody>
      </p:sp>
    </p:spTree>
    <p:extLst>
      <p:ext uri="{BB962C8B-B14F-4D97-AF65-F5344CB8AC3E}">
        <p14:creationId xmlns:p14="http://schemas.microsoft.com/office/powerpoint/2010/main" val="427367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56F6C8-7E08-B74A-9B61-F58E7696931C}"/>
              </a:ext>
            </a:extLst>
          </p:cNvPr>
          <p:cNvSpPr>
            <a:spLocks noGrp="1"/>
          </p:cNvSpPr>
          <p:nvPr>
            <p:ph type="body" sz="quarter" idx="11"/>
          </p:nvPr>
        </p:nvSpPr>
        <p:spPr/>
        <p:txBody>
          <a:bodyPr/>
          <a:lstStyle/>
          <a:p>
            <a:r>
              <a:rPr lang="sk-SK" dirty="0">
                <a:hlinkClick r:id="rId3"/>
              </a:rPr>
              <a:t>https://campus.fei.org/course/index.php?categoryid=10</a:t>
            </a:r>
            <a:endParaRPr lang="sk-SK" dirty="0"/>
          </a:p>
          <a:p>
            <a:endParaRPr lang="sk-SK" dirty="0"/>
          </a:p>
          <a:p>
            <a:endParaRPr lang="en-SK" dirty="0"/>
          </a:p>
        </p:txBody>
      </p:sp>
      <p:sp>
        <p:nvSpPr>
          <p:cNvPr id="3" name="Title 2">
            <a:extLst>
              <a:ext uri="{FF2B5EF4-FFF2-40B4-BE49-F238E27FC236}">
                <a16:creationId xmlns:a16="http://schemas.microsoft.com/office/drawing/2014/main" id="{228029CA-FD9E-E449-9D46-C0BCB540C3B1}"/>
              </a:ext>
            </a:extLst>
          </p:cNvPr>
          <p:cNvSpPr>
            <a:spLocks noGrp="1"/>
          </p:cNvSpPr>
          <p:nvPr>
            <p:ph type="title"/>
          </p:nvPr>
        </p:nvSpPr>
        <p:spPr/>
        <p:txBody>
          <a:bodyPr/>
          <a:lstStyle/>
          <a:p>
            <a:r>
              <a:rPr lang="en-SK" dirty="0"/>
              <a:t>RULES 2022 – FEI video</a:t>
            </a:r>
          </a:p>
        </p:txBody>
      </p:sp>
      <p:pic>
        <p:nvPicPr>
          <p:cNvPr id="5" name="Picture 4" descr="Graphical user interface, text, application&#10;&#10;Description automatically generated">
            <a:extLst>
              <a:ext uri="{FF2B5EF4-FFF2-40B4-BE49-F238E27FC236}">
                <a16:creationId xmlns:a16="http://schemas.microsoft.com/office/drawing/2014/main" id="{55061B62-DAC7-D445-AF3D-DF80AED3C9B6}"/>
              </a:ext>
            </a:extLst>
          </p:cNvPr>
          <p:cNvPicPr>
            <a:picLocks noChangeAspect="1"/>
          </p:cNvPicPr>
          <p:nvPr/>
        </p:nvPicPr>
        <p:blipFill>
          <a:blip r:embed="rId4"/>
          <a:stretch>
            <a:fillRect/>
          </a:stretch>
        </p:blipFill>
        <p:spPr>
          <a:xfrm>
            <a:off x="2220206" y="1467284"/>
            <a:ext cx="6923794" cy="3543628"/>
          </a:xfrm>
          <a:prstGeom prst="rect">
            <a:avLst/>
          </a:prstGeom>
        </p:spPr>
      </p:pic>
    </p:spTree>
    <p:extLst>
      <p:ext uri="{BB962C8B-B14F-4D97-AF65-F5344CB8AC3E}">
        <p14:creationId xmlns:p14="http://schemas.microsoft.com/office/powerpoint/2010/main" val="4180881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59229-2449-F44A-BDAA-7455C998F715}"/>
              </a:ext>
            </a:extLst>
          </p:cNvPr>
          <p:cNvSpPr>
            <a:spLocks noGrp="1"/>
          </p:cNvSpPr>
          <p:nvPr>
            <p:ph type="body" sz="quarter" idx="11"/>
          </p:nvPr>
        </p:nvSpPr>
        <p:spPr>
          <a:xfrm>
            <a:off x="440047" y="410542"/>
            <a:ext cx="8387999" cy="3467954"/>
          </a:xfrm>
        </p:spPr>
        <p:txBody>
          <a:bodyPr/>
          <a:lstStyle/>
          <a:p>
            <a:pPr indent="0">
              <a:buNone/>
            </a:pPr>
            <a:endParaRPr lang="en-GB" dirty="0"/>
          </a:p>
          <a:p>
            <a:r>
              <a:rPr lang="en-GB" dirty="0">
                <a:hlinkClick r:id="rId2"/>
              </a:rPr>
              <a:t>https://inside.fei.org/fei/disc/vaulting/forums/2022</a:t>
            </a:r>
            <a:endParaRPr lang="en-GB" dirty="0"/>
          </a:p>
          <a:p>
            <a:endParaRPr lang="en-GB" dirty="0"/>
          </a:p>
        </p:txBody>
      </p:sp>
      <p:sp>
        <p:nvSpPr>
          <p:cNvPr id="3" name="Title 2">
            <a:extLst>
              <a:ext uri="{FF2B5EF4-FFF2-40B4-BE49-F238E27FC236}">
                <a16:creationId xmlns:a16="http://schemas.microsoft.com/office/drawing/2014/main" id="{5E7E888D-180C-1E49-A752-41CBEBABE045}"/>
              </a:ext>
            </a:extLst>
          </p:cNvPr>
          <p:cNvSpPr>
            <a:spLocks noGrp="1"/>
          </p:cNvSpPr>
          <p:nvPr>
            <p:ph type="title"/>
          </p:nvPr>
        </p:nvSpPr>
        <p:spPr/>
        <p:txBody>
          <a:bodyPr/>
          <a:lstStyle/>
          <a:p>
            <a:r>
              <a:rPr lang="en-GB" dirty="0"/>
              <a:t>Forum 2022</a:t>
            </a:r>
          </a:p>
        </p:txBody>
      </p:sp>
      <p:pic>
        <p:nvPicPr>
          <p:cNvPr id="5" name="Picture 4" descr="Graphical user interface, text, application, website&#10;&#10;Description automatically generated">
            <a:extLst>
              <a:ext uri="{FF2B5EF4-FFF2-40B4-BE49-F238E27FC236}">
                <a16:creationId xmlns:a16="http://schemas.microsoft.com/office/drawing/2014/main" id="{FE1A16A2-FE85-734A-8CB4-A57E5AA25372}"/>
              </a:ext>
            </a:extLst>
          </p:cNvPr>
          <p:cNvPicPr>
            <a:picLocks noChangeAspect="1"/>
          </p:cNvPicPr>
          <p:nvPr/>
        </p:nvPicPr>
        <p:blipFill>
          <a:blip r:embed="rId3"/>
          <a:stretch>
            <a:fillRect/>
          </a:stretch>
        </p:blipFill>
        <p:spPr>
          <a:xfrm>
            <a:off x="3072385" y="1362758"/>
            <a:ext cx="4689574" cy="3780742"/>
          </a:xfrm>
          <a:prstGeom prst="rect">
            <a:avLst/>
          </a:prstGeom>
        </p:spPr>
      </p:pic>
    </p:spTree>
    <p:extLst>
      <p:ext uri="{BB962C8B-B14F-4D97-AF65-F5344CB8AC3E}">
        <p14:creationId xmlns:p14="http://schemas.microsoft.com/office/powerpoint/2010/main" val="4033770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AB0D00-165B-8A46-A546-F5F3678A85B7}"/>
              </a:ext>
            </a:extLst>
          </p:cNvPr>
          <p:cNvSpPr>
            <a:spLocks noGrp="1"/>
          </p:cNvSpPr>
          <p:nvPr>
            <p:ph type="body" sz="quarter" idx="11"/>
          </p:nvPr>
        </p:nvSpPr>
        <p:spPr/>
        <p:txBody>
          <a:bodyPr/>
          <a:lstStyle/>
          <a:p>
            <a:r>
              <a:rPr lang="en-GB" b="1" dirty="0"/>
              <a:t>Events and Competitions</a:t>
            </a:r>
          </a:p>
          <a:p>
            <a:pPr indent="0">
              <a:buNone/>
            </a:pPr>
            <a:endParaRPr lang="en-GB" dirty="0"/>
          </a:p>
          <a:p>
            <a:pPr indent="0">
              <a:buNone/>
            </a:pPr>
            <a:endParaRPr lang="en-GB" dirty="0"/>
          </a:p>
          <a:p>
            <a:pPr lvl="1"/>
            <a:r>
              <a:rPr lang="en-GB" dirty="0"/>
              <a:t>1.2.  Male and Female Individual </a:t>
            </a:r>
            <a:r>
              <a:rPr lang="en-GB" dirty="0" err="1"/>
              <a:t>Vaulters</a:t>
            </a:r>
            <a:r>
              <a:rPr lang="en-GB" dirty="0"/>
              <a:t> </a:t>
            </a:r>
            <a:r>
              <a:rPr lang="en-GB" dirty="0">
                <a:solidFill>
                  <a:srgbClr val="FF0000"/>
                </a:solidFill>
              </a:rPr>
              <a:t>may be classified together at 1* level</a:t>
            </a:r>
            <a:r>
              <a:rPr lang="en-GB" dirty="0"/>
              <a:t> and must be classified separately </a:t>
            </a:r>
            <a:r>
              <a:rPr lang="en-GB" dirty="0">
                <a:solidFill>
                  <a:srgbClr val="FF0000"/>
                </a:solidFill>
              </a:rPr>
              <a:t>in all other levels. </a:t>
            </a:r>
          </a:p>
          <a:p>
            <a:pPr lvl="1"/>
            <a:endParaRPr lang="en-GB" dirty="0">
              <a:solidFill>
                <a:srgbClr val="FF0000"/>
              </a:solidFill>
            </a:endParaRPr>
          </a:p>
          <a:p>
            <a:endParaRPr lang="en-GB" dirty="0"/>
          </a:p>
        </p:txBody>
      </p:sp>
      <p:sp>
        <p:nvSpPr>
          <p:cNvPr id="3" name="Title 2">
            <a:extLst>
              <a:ext uri="{FF2B5EF4-FFF2-40B4-BE49-F238E27FC236}">
                <a16:creationId xmlns:a16="http://schemas.microsoft.com/office/drawing/2014/main" id="{F3B19E3D-8DF8-C14F-9C6C-2FD7B0DD5F0C}"/>
              </a:ext>
            </a:extLst>
          </p:cNvPr>
          <p:cNvSpPr>
            <a:spLocks noGrp="1"/>
          </p:cNvSpPr>
          <p:nvPr>
            <p:ph type="title"/>
          </p:nvPr>
        </p:nvSpPr>
        <p:spPr/>
        <p:txBody>
          <a:bodyPr/>
          <a:lstStyle/>
          <a:p>
            <a:r>
              <a:rPr lang="en-GB" dirty="0"/>
              <a:t>General</a:t>
            </a:r>
          </a:p>
        </p:txBody>
      </p:sp>
      <p:pic>
        <p:nvPicPr>
          <p:cNvPr id="3074" name="Picture 2" descr="page8image3395136">
            <a:extLst>
              <a:ext uri="{FF2B5EF4-FFF2-40B4-BE49-F238E27FC236}">
                <a16:creationId xmlns:a16="http://schemas.microsoft.com/office/drawing/2014/main" id="{DF40145D-71EC-F84F-B191-63925046E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17525"/>
            <a:ext cx="5041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8image3399168">
            <a:extLst>
              <a:ext uri="{FF2B5EF4-FFF2-40B4-BE49-F238E27FC236}">
                <a16:creationId xmlns:a16="http://schemas.microsoft.com/office/drawing/2014/main" id="{29F6C4D5-3FE8-2645-8D0E-657CC37CD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517525"/>
            <a:ext cx="12700" cy="1092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8image3396096">
            <a:extLst>
              <a:ext uri="{FF2B5EF4-FFF2-40B4-BE49-F238E27FC236}">
                <a16:creationId xmlns:a16="http://schemas.microsoft.com/office/drawing/2014/main" id="{4DA7DA4E-7735-F64E-942D-A400793BD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713" y="-517525"/>
            <a:ext cx="3759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8image3395328">
            <a:extLst>
              <a:ext uri="{FF2B5EF4-FFF2-40B4-BE49-F238E27FC236}">
                <a16:creationId xmlns:a16="http://schemas.microsoft.com/office/drawing/2014/main" id="{97193BAB-7E1E-694B-A102-FDEC3CEE0D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213" y="-517525"/>
            <a:ext cx="3136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ge8image3403584">
            <a:extLst>
              <a:ext uri="{FF2B5EF4-FFF2-40B4-BE49-F238E27FC236}">
                <a16:creationId xmlns:a16="http://schemas.microsoft.com/office/drawing/2014/main" id="{869DC550-C20C-4D4E-8ECA-1F822DC75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93713" y="-517525"/>
            <a:ext cx="3302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page8image3397824">
            <a:extLst>
              <a:ext uri="{FF2B5EF4-FFF2-40B4-BE49-F238E27FC236}">
                <a16:creationId xmlns:a16="http://schemas.microsoft.com/office/drawing/2014/main" id="{09CEC01A-AE83-7E47-B232-8C3B1C88AB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6213" y="-517525"/>
            <a:ext cx="2984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ge8image3396288">
            <a:extLst>
              <a:ext uri="{FF2B5EF4-FFF2-40B4-BE49-F238E27FC236}">
                <a16:creationId xmlns:a16="http://schemas.microsoft.com/office/drawing/2014/main" id="{6C4954AC-535A-D447-AA82-D7C4B1FAE4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61213" y="-517525"/>
            <a:ext cx="2108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age8image3396864">
            <a:extLst>
              <a:ext uri="{FF2B5EF4-FFF2-40B4-BE49-F238E27FC236}">
                <a16:creationId xmlns:a16="http://schemas.microsoft.com/office/drawing/2014/main" id="{196C129F-B90B-784D-B8EF-B1C9889D48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10713" y="-517525"/>
            <a:ext cx="3441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age8image3398592">
            <a:extLst>
              <a:ext uri="{FF2B5EF4-FFF2-40B4-BE49-F238E27FC236}">
                <a16:creationId xmlns:a16="http://schemas.microsoft.com/office/drawing/2014/main" id="{3345788E-7F92-5E49-ABA0-B9BDD48449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93713" y="-517525"/>
            <a:ext cx="469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page8image3403200">
            <a:extLst>
              <a:ext uri="{FF2B5EF4-FFF2-40B4-BE49-F238E27FC236}">
                <a16:creationId xmlns:a16="http://schemas.microsoft.com/office/drawing/2014/main" id="{4C96DA55-E652-9644-87AF-6AD187E230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92213" y="-517525"/>
            <a:ext cx="127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age8image3399552">
            <a:extLst>
              <a:ext uri="{FF2B5EF4-FFF2-40B4-BE49-F238E27FC236}">
                <a16:creationId xmlns:a16="http://schemas.microsoft.com/office/drawing/2014/main" id="{C4CE9F21-15DC-8544-9CB3-DDD82F7D56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87500" y="-517525"/>
            <a:ext cx="596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page8image3398208">
            <a:extLst>
              <a:ext uri="{FF2B5EF4-FFF2-40B4-BE49-F238E27FC236}">
                <a16:creationId xmlns:a16="http://schemas.microsoft.com/office/drawing/2014/main" id="{D24E9847-C5B7-4B43-97AF-C8D6396403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813000" y="-517525"/>
            <a:ext cx="965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ge8image3396480">
            <a:extLst>
              <a:ext uri="{FF2B5EF4-FFF2-40B4-BE49-F238E27FC236}">
                <a16:creationId xmlns:a16="http://schemas.microsoft.com/office/drawing/2014/main" id="{EE389B06-817D-2C4F-92C3-06370EA676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19500" y="-517525"/>
            <a:ext cx="469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page8image3402816">
            <a:extLst>
              <a:ext uri="{FF2B5EF4-FFF2-40B4-BE49-F238E27FC236}">
                <a16:creationId xmlns:a16="http://schemas.microsoft.com/office/drawing/2014/main" id="{708AF8D0-9451-F04B-ABBD-56C0B210FE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18000" y="-517525"/>
            <a:ext cx="914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age8image3391872">
            <a:extLst>
              <a:ext uri="{FF2B5EF4-FFF2-40B4-BE49-F238E27FC236}">
                <a16:creationId xmlns:a16="http://schemas.microsoft.com/office/drawing/2014/main" id="{315B782A-179C-864A-AEBC-530EB40A89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861000" y="-517525"/>
            <a:ext cx="596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page8image3391488">
            <a:extLst>
              <a:ext uri="{FF2B5EF4-FFF2-40B4-BE49-F238E27FC236}">
                <a16:creationId xmlns:a16="http://schemas.microsoft.com/office/drawing/2014/main" id="{BFC86E4F-0136-D846-8FAA-F16FABEC6D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86500" y="-517525"/>
            <a:ext cx="469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age8image3394944">
            <a:extLst>
              <a:ext uri="{FF2B5EF4-FFF2-40B4-BE49-F238E27FC236}">
                <a16:creationId xmlns:a16="http://schemas.microsoft.com/office/drawing/2014/main" id="{6069F146-1FE7-384B-938D-7BDB78B202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85000" y="-517525"/>
            <a:ext cx="58674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84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blinds(horizontal)">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38EE66-9373-5E48-8B13-A11C9F5D1BA2}"/>
              </a:ext>
            </a:extLst>
          </p:cNvPr>
          <p:cNvSpPr txBox="1">
            <a:spLocks/>
          </p:cNvSpPr>
          <p:nvPr/>
        </p:nvSpPr>
        <p:spPr>
          <a:xfrm>
            <a:off x="447040" y="319303"/>
            <a:ext cx="7697216" cy="514232"/>
          </a:xfrm>
          <a:prstGeom prst="rect">
            <a:avLst/>
          </a:prstGeom>
        </p:spPr>
        <p:txBody>
          <a:bodyPr vert="horz" lIns="0" rIns="0"/>
          <a:lstStyle>
            <a:lvl1pPr algn="l" defTabSz="457200" rtl="0" eaLnBrk="1" latinLnBrk="0" hangingPunct="1">
              <a:lnSpc>
                <a:spcPts val="3400"/>
              </a:lnSpc>
              <a:spcBef>
                <a:spcPct val="0"/>
              </a:spcBef>
              <a:buNone/>
              <a:defRPr sz="2800" b="1" kern="1200">
                <a:solidFill>
                  <a:srgbClr val="4B0A57"/>
                </a:solidFill>
                <a:latin typeface="FEI bold"/>
                <a:ea typeface="+mj-ea"/>
                <a:cs typeface="FEI bold"/>
              </a:defRPr>
            </a:lvl1pPr>
          </a:lstStyle>
          <a:p>
            <a:r>
              <a:rPr lang="en-GB" dirty="0"/>
              <a:t>Senior Championships – Nations Team</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668664838"/>
              </p:ext>
            </p:extLst>
          </p:nvPr>
        </p:nvGraphicFramePr>
        <p:xfrm>
          <a:off x="288544" y="833535"/>
          <a:ext cx="8477504" cy="3913772"/>
        </p:xfrm>
        <a:graphic>
          <a:graphicData uri="http://schemas.openxmlformats.org/drawingml/2006/table">
            <a:tbl>
              <a:tblPr bandRow="1">
                <a:tableStyleId>{5C22544A-7EE6-4342-B048-85BDC9FD1C3A}</a:tableStyleId>
              </a:tblPr>
              <a:tblGrid>
                <a:gridCol w="671576">
                  <a:extLst>
                    <a:ext uri="{9D8B030D-6E8A-4147-A177-3AD203B41FA5}">
                      <a16:colId xmlns:a16="http://schemas.microsoft.com/office/drawing/2014/main" val="20000"/>
                    </a:ext>
                  </a:extLst>
                </a:gridCol>
                <a:gridCol w="1830052">
                  <a:extLst>
                    <a:ext uri="{9D8B030D-6E8A-4147-A177-3AD203B41FA5}">
                      <a16:colId xmlns:a16="http://schemas.microsoft.com/office/drawing/2014/main" val="20001"/>
                    </a:ext>
                  </a:extLst>
                </a:gridCol>
                <a:gridCol w="2255288">
                  <a:extLst>
                    <a:ext uri="{9D8B030D-6E8A-4147-A177-3AD203B41FA5}">
                      <a16:colId xmlns:a16="http://schemas.microsoft.com/office/drawing/2014/main" val="20002"/>
                    </a:ext>
                  </a:extLst>
                </a:gridCol>
                <a:gridCol w="2002041">
                  <a:extLst>
                    <a:ext uri="{9D8B030D-6E8A-4147-A177-3AD203B41FA5}">
                      <a16:colId xmlns:a16="http://schemas.microsoft.com/office/drawing/2014/main" val="20003"/>
                    </a:ext>
                  </a:extLst>
                </a:gridCol>
                <a:gridCol w="1718547">
                  <a:extLst>
                    <a:ext uri="{9D8B030D-6E8A-4147-A177-3AD203B41FA5}">
                      <a16:colId xmlns:a16="http://schemas.microsoft.com/office/drawing/2014/main" val="20004"/>
                    </a:ext>
                  </a:extLst>
                </a:gridCol>
              </a:tblGrid>
              <a:tr h="217269">
                <a:tc>
                  <a:txBody>
                    <a:bodyPr/>
                    <a:lstStyle/>
                    <a:p>
                      <a:pPr algn="ctr">
                        <a:spcAft>
                          <a:spcPts val="0"/>
                        </a:spcAft>
                      </a:pPr>
                      <a:r>
                        <a:rPr lang="sk-SK" sz="1100">
                          <a:effectLst/>
                        </a:rPr>
                        <a:t> </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lgn="ctr">
                        <a:spcAft>
                          <a:spcPts val="0"/>
                        </a:spcAft>
                      </a:pPr>
                      <a:r>
                        <a:rPr lang="sk-SK" sz="1100">
                          <a:effectLst/>
                        </a:rPr>
                        <a:t>Pas-de-Deux</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lgn="ctr">
                        <a:spcAft>
                          <a:spcPts val="0"/>
                        </a:spcAft>
                      </a:pPr>
                      <a:r>
                        <a:rPr lang="sk-SK" sz="1100">
                          <a:effectLst/>
                        </a:rPr>
                        <a:t>Individual Male &amp; Female</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lgn="ctr">
                        <a:spcAft>
                          <a:spcPts val="0"/>
                        </a:spcAft>
                      </a:pPr>
                      <a:r>
                        <a:rPr lang="sk-SK" sz="1100">
                          <a:effectLst/>
                        </a:rPr>
                        <a:t>Squad</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lgn="ctr">
                        <a:spcAft>
                          <a:spcPts val="0"/>
                        </a:spcAft>
                      </a:pPr>
                      <a:r>
                        <a:rPr lang="sk-SK" sz="1100" dirty="0" err="1">
                          <a:effectLst/>
                        </a:rPr>
                        <a:t>Official</a:t>
                      </a:r>
                      <a:r>
                        <a:rPr lang="sk-SK" sz="1100" dirty="0">
                          <a:effectLst/>
                        </a:rPr>
                        <a:t> Team</a:t>
                      </a:r>
                      <a:endParaRPr lang="en-GB" sz="1100" dirty="0">
                        <a:effectLst/>
                        <a:latin typeface="Times New Roman" panose="02020603050405020304" pitchFamily="18" charset="0"/>
                        <a:ea typeface="Times New Roman" panose="02020603050405020304" pitchFamily="18" charset="0"/>
                      </a:endParaRPr>
                    </a:p>
                  </a:txBody>
                  <a:tcPr marL="33982" marR="33982" marT="0" marB="0" anchor="ctr"/>
                </a:tc>
                <a:extLst>
                  <a:ext uri="{0D108BD9-81ED-4DB2-BD59-A6C34878D82A}">
                    <a16:rowId xmlns:a16="http://schemas.microsoft.com/office/drawing/2014/main" val="10000"/>
                  </a:ext>
                </a:extLst>
              </a:tr>
              <a:tr h="785260">
                <a:tc>
                  <a:txBody>
                    <a:bodyPr/>
                    <a:lstStyle/>
                    <a:p>
                      <a:pPr algn="ctr">
                        <a:spcAft>
                          <a:spcPts val="0"/>
                        </a:spcAft>
                      </a:pPr>
                      <a:r>
                        <a:rPr lang="sk-SK" sz="1100">
                          <a:effectLst/>
                        </a:rPr>
                        <a:t>Day 1</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Round 1 - </a:t>
                      </a:r>
                      <a:br>
                        <a:rPr lang="sk-SK" sz="1100" dirty="0">
                          <a:effectLst/>
                        </a:rPr>
                      </a:br>
                      <a:r>
                        <a:rPr lang="sk-SK" sz="1100" dirty="0">
                          <a:effectLst/>
                        </a:rPr>
                        <a:t>Compulsory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Open to all</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Draw</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Round 1 - </a:t>
                      </a:r>
                      <a:br>
                        <a:rPr lang="sk-SK" sz="1100" dirty="0">
                          <a:effectLst/>
                        </a:rPr>
                      </a:br>
                      <a:r>
                        <a:rPr lang="sk-SK" sz="1100" dirty="0">
                          <a:effectLst/>
                        </a:rPr>
                        <a:t>Compulsory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Open to all Squads, 1 per Nation</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draw</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extLst>
                  <a:ext uri="{0D108BD9-81ED-4DB2-BD59-A6C34878D82A}">
                    <a16:rowId xmlns:a16="http://schemas.microsoft.com/office/drawing/2014/main" val="10001"/>
                  </a:ext>
                </a:extLst>
              </a:tr>
              <a:tr h="846623">
                <a:tc>
                  <a:txBody>
                    <a:bodyPr/>
                    <a:lstStyle/>
                    <a:p>
                      <a:pPr algn="ctr">
                        <a:spcAft>
                          <a:spcPts val="0"/>
                        </a:spcAft>
                      </a:pPr>
                      <a:r>
                        <a:rPr lang="sk-SK" sz="1100" dirty="0">
                          <a:effectLst/>
                        </a:rPr>
                        <a:t>Day 2</a:t>
                      </a:r>
                      <a:endParaRPr lang="en-GB" sz="1100" dirty="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dirty="0">
                          <a:effectLst/>
                        </a:rPr>
                        <a:t>Round 1 - Free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Open to all PdD</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Draw</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Round 1 - </a:t>
                      </a:r>
                      <a:br>
                        <a:rPr lang="sk-SK" sz="1100" dirty="0">
                          <a:effectLst/>
                        </a:rPr>
                      </a:br>
                      <a:r>
                        <a:rPr lang="sk-SK" sz="1100" dirty="0">
                          <a:effectLst/>
                        </a:rPr>
                        <a:t>Technical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Open to All</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Reverse order of ranking Round 1-Compulsory</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extLst>
                  <a:ext uri="{0D108BD9-81ED-4DB2-BD59-A6C34878D82A}">
                    <a16:rowId xmlns:a16="http://schemas.microsoft.com/office/drawing/2014/main" val="10002"/>
                  </a:ext>
                </a:extLst>
              </a:tr>
              <a:tr h="814759">
                <a:tc rowSpan="2">
                  <a:txBody>
                    <a:bodyPr/>
                    <a:lstStyle/>
                    <a:p>
                      <a:pPr algn="ctr">
                        <a:spcAft>
                          <a:spcPts val="0"/>
                        </a:spcAft>
                      </a:pPr>
                      <a:r>
                        <a:rPr lang="sk-SK" sz="1100">
                          <a:effectLst/>
                        </a:rPr>
                        <a:t>Day 3</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Final - Free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err="1">
                          <a:effectLst/>
                        </a:rPr>
                        <a:t>Open</a:t>
                      </a:r>
                      <a:r>
                        <a:rPr lang="sk-SK" sz="1100" u="none" strike="noStrike" dirty="0">
                          <a:effectLst/>
                        </a:rPr>
                        <a:t> to </a:t>
                      </a:r>
                      <a:r>
                        <a:rPr lang="sk-SK" sz="1100" u="none" strike="noStrike" dirty="0" err="1">
                          <a:effectLst/>
                        </a:rPr>
                        <a:t>All</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Reverse order of ranking Round 1</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Final - Free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open to all Squads</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a:t>
                      </a:r>
                      <a:br>
                        <a:rPr lang="sk-SK" sz="1100" u="none" strike="noStrike" dirty="0">
                          <a:effectLst/>
                        </a:rPr>
                      </a:br>
                      <a:r>
                        <a:rPr lang="sk-SK" sz="1100" u="none" strike="noStrike" dirty="0">
                          <a:effectLst/>
                        </a:rPr>
                        <a:t>reverse order of rankings Round 1</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Declaration of Teams</a:t>
                      </a:r>
                      <a:endParaRPr lang="en-GB" sz="1100" dirty="0">
                        <a:effectLst/>
                        <a:latin typeface="Times New Roman" panose="02020603050405020304" pitchFamily="18" charset="0"/>
                        <a:ea typeface="Times New Roman" panose="02020603050405020304" pitchFamily="18" charset="0"/>
                      </a:endParaRPr>
                    </a:p>
                  </a:txBody>
                  <a:tcPr marL="33982" marR="33982" marT="0" marB="0"/>
                </a:tc>
                <a:extLst>
                  <a:ext uri="{0D108BD9-81ED-4DB2-BD59-A6C34878D82A}">
                    <a16:rowId xmlns:a16="http://schemas.microsoft.com/office/drawing/2014/main" val="10003"/>
                  </a:ext>
                </a:extLst>
              </a:tr>
              <a:tr h="157052">
                <a:tc vMerge="1">
                  <a:txBody>
                    <a:bodyPr/>
                    <a:lstStyle/>
                    <a:p>
                      <a:endParaRPr lang="en-GB"/>
                    </a:p>
                  </a:txBody>
                  <a:tcPr/>
                </a:tc>
                <a:tc>
                  <a:txBody>
                    <a:bodyPr/>
                    <a:lstStyle/>
                    <a:p>
                      <a:pPr>
                        <a:spcAft>
                          <a:spcPts val="0"/>
                        </a:spcAft>
                      </a:pPr>
                      <a:r>
                        <a:rPr lang="sk-SK" sz="1100">
                          <a:effectLst/>
                        </a:rPr>
                        <a:t> </a:t>
                      </a:r>
                      <a:endParaRPr lang="en-GB" sz="110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a:effectLst/>
                        </a:rPr>
                        <a:t>Medals</a:t>
                      </a:r>
                      <a:endParaRPr lang="en-GB" sz="110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a:effectLst/>
                        </a:rPr>
                        <a:t>Medals</a:t>
                      </a:r>
                      <a:endParaRPr lang="en-GB" sz="110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extLst>
                  <a:ext uri="{0D108BD9-81ED-4DB2-BD59-A6C34878D82A}">
                    <a16:rowId xmlns:a16="http://schemas.microsoft.com/office/drawing/2014/main" val="10004"/>
                  </a:ext>
                </a:extLst>
              </a:tr>
              <a:tr h="706124">
                <a:tc rowSpan="2">
                  <a:txBody>
                    <a:bodyPr/>
                    <a:lstStyle/>
                    <a:p>
                      <a:pPr algn="ctr">
                        <a:spcAft>
                          <a:spcPts val="0"/>
                        </a:spcAft>
                      </a:pPr>
                      <a:r>
                        <a:rPr lang="sk-SK" sz="1100">
                          <a:effectLst/>
                        </a:rPr>
                        <a:t>Day 4</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dirty="0">
                          <a:effectLst/>
                        </a:rPr>
                        <a:t>Final - Free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Number: 15</a:t>
                      </a:r>
                      <a:endParaRPr lang="en-GB" sz="1100" u="none" strike="noStrike" dirty="0">
                        <a:effectLst/>
                      </a:endParaRPr>
                    </a:p>
                    <a:p>
                      <a:pPr marL="342900" lvl="0" indent="-342900">
                        <a:spcAft>
                          <a:spcPts val="0"/>
                        </a:spcAft>
                        <a:buFont typeface="Arial" panose="020B0604020202020204" pitchFamily="34" charset="0"/>
                        <a:buChar char="●"/>
                      </a:pPr>
                      <a:r>
                        <a:rPr lang="sk-SK" sz="1100" u="none" strike="noStrike" dirty="0">
                          <a:effectLst/>
                        </a:rPr>
                        <a:t>Starting order: reverse order of ranking Round 1</a:t>
                      </a:r>
                      <a:endParaRPr lang="en-GB" sz="1100" u="none" strike="noStrike"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a:effectLst/>
                        </a:rPr>
                        <a:t> </a:t>
                      </a:r>
                      <a:endParaRPr lang="en-GB" sz="110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 </a:t>
                      </a:r>
                      <a:endParaRPr lang="en-GB" sz="1100" dirty="0">
                        <a:effectLst/>
                        <a:latin typeface="Times New Roman" panose="02020603050405020304" pitchFamily="18" charset="0"/>
                        <a:ea typeface="Times New Roman" panose="02020603050405020304" pitchFamily="18" charset="0"/>
                      </a:endParaRPr>
                    </a:p>
                  </a:txBody>
                  <a:tcPr marL="33982" marR="33982" marT="0" marB="0"/>
                </a:tc>
                <a:tc>
                  <a:txBody>
                    <a:bodyPr/>
                    <a:lstStyle/>
                    <a:p>
                      <a:pPr>
                        <a:spcAft>
                          <a:spcPts val="0"/>
                        </a:spcAft>
                      </a:pPr>
                      <a:r>
                        <a:rPr lang="sk-SK" sz="1100" dirty="0">
                          <a:effectLst/>
                        </a:rPr>
                        <a:t>Final - Free Test</a:t>
                      </a:r>
                      <a:endParaRPr lang="en-GB" sz="1100" dirty="0">
                        <a:effectLst/>
                      </a:endParaRPr>
                    </a:p>
                    <a:p>
                      <a:pPr marL="342900" lvl="0" indent="-342900">
                        <a:spcAft>
                          <a:spcPts val="0"/>
                        </a:spcAft>
                        <a:buFont typeface="Arial" panose="020B0604020202020204" pitchFamily="34" charset="0"/>
                        <a:buChar char="●"/>
                      </a:pPr>
                      <a:r>
                        <a:rPr lang="sk-SK" sz="1100" u="none" strike="noStrike" dirty="0">
                          <a:effectLst/>
                        </a:rPr>
                        <a:t>Number</a:t>
                      </a:r>
                      <a:r>
                        <a:rPr lang="en-GB" sz="1100" u="none" strike="noStrike" dirty="0">
                          <a:effectLst/>
                        </a:rPr>
                        <a:t>: 8</a:t>
                      </a:r>
                    </a:p>
                    <a:p>
                      <a:pPr marL="342900" lvl="0" indent="-342900">
                        <a:spcAft>
                          <a:spcPts val="0"/>
                        </a:spcAft>
                        <a:buFont typeface="Arial" panose="020B0604020202020204" pitchFamily="34" charset="0"/>
                        <a:buChar char="●"/>
                      </a:pPr>
                      <a:r>
                        <a:rPr lang="sk-SK" sz="1100" u="none" strike="noStrike" dirty="0">
                          <a:effectLst/>
                        </a:rPr>
                        <a:t>Starting order</a:t>
                      </a:r>
                      <a:endParaRPr lang="en-GB" sz="1100" u="none" strike="noStrike" dirty="0">
                        <a:effectLst/>
                      </a:endParaRPr>
                    </a:p>
                  </a:txBody>
                  <a:tcPr marL="33982" marR="33982" marT="0" marB="0"/>
                </a:tc>
                <a:extLst>
                  <a:ext uri="{0D108BD9-81ED-4DB2-BD59-A6C34878D82A}">
                    <a16:rowId xmlns:a16="http://schemas.microsoft.com/office/drawing/2014/main" val="10005"/>
                  </a:ext>
                </a:extLst>
              </a:tr>
              <a:tr h="157052">
                <a:tc vMerge="1">
                  <a:txBody>
                    <a:bodyPr/>
                    <a:lstStyle/>
                    <a:p>
                      <a:endParaRPr lang="en-GB"/>
                    </a:p>
                  </a:txBody>
                  <a:tcPr/>
                </a:tc>
                <a:tc>
                  <a:txBody>
                    <a:bodyPr/>
                    <a:lstStyle/>
                    <a:p>
                      <a:pPr>
                        <a:spcAft>
                          <a:spcPts val="0"/>
                        </a:spcAft>
                      </a:pPr>
                      <a:r>
                        <a:rPr lang="sk-SK" sz="1100">
                          <a:effectLst/>
                        </a:rPr>
                        <a:t> Medals</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a:effectLst/>
                        </a:rPr>
                        <a:t> </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a:effectLst/>
                        </a:rPr>
                        <a:t> </a:t>
                      </a:r>
                      <a:endParaRPr lang="en-GB" sz="1100">
                        <a:effectLst/>
                        <a:latin typeface="Times New Roman" panose="02020603050405020304" pitchFamily="18" charset="0"/>
                        <a:ea typeface="Times New Roman" panose="02020603050405020304" pitchFamily="18" charset="0"/>
                      </a:endParaRPr>
                    </a:p>
                  </a:txBody>
                  <a:tcPr marL="33982" marR="33982" marT="0" marB="0" anchor="ctr"/>
                </a:tc>
                <a:tc>
                  <a:txBody>
                    <a:bodyPr/>
                    <a:lstStyle/>
                    <a:p>
                      <a:pPr>
                        <a:spcAft>
                          <a:spcPts val="0"/>
                        </a:spcAft>
                      </a:pPr>
                      <a:r>
                        <a:rPr lang="sk-SK" sz="1100" dirty="0">
                          <a:effectLst/>
                        </a:rPr>
                        <a:t>Medals </a:t>
                      </a:r>
                      <a:endParaRPr lang="en-GB" sz="1100" dirty="0">
                        <a:effectLst/>
                        <a:latin typeface="Times New Roman" panose="02020603050405020304" pitchFamily="18" charset="0"/>
                        <a:ea typeface="Times New Roman" panose="02020603050405020304" pitchFamily="18" charset="0"/>
                      </a:endParaRPr>
                    </a:p>
                  </a:txBody>
                  <a:tcPr marL="33982" marR="33982"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61100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5143E0-5979-A14F-8AEF-3EFB384E3B86}"/>
              </a:ext>
            </a:extLst>
          </p:cNvPr>
          <p:cNvSpPr>
            <a:spLocks noGrp="1"/>
          </p:cNvSpPr>
          <p:nvPr>
            <p:ph type="body" sz="quarter" idx="11"/>
          </p:nvPr>
        </p:nvSpPr>
        <p:spPr>
          <a:xfrm>
            <a:off x="446400" y="1014045"/>
            <a:ext cx="8387999" cy="3963307"/>
          </a:xfrm>
        </p:spPr>
        <p:txBody>
          <a:bodyPr/>
          <a:lstStyle/>
          <a:p>
            <a:r>
              <a:rPr lang="en-GB" b="1" dirty="0"/>
              <a:t>Declaration of the Official Team Competition: </a:t>
            </a:r>
          </a:p>
          <a:p>
            <a:pPr lvl="1"/>
            <a:r>
              <a:rPr lang="en-GB" dirty="0"/>
              <a:t>The Chefs </a:t>
            </a:r>
            <a:r>
              <a:rPr lang="en-GB" dirty="0" err="1"/>
              <a:t>d'équipe</a:t>
            </a:r>
            <a:r>
              <a:rPr lang="en-GB" dirty="0"/>
              <a:t> must declare the names of the Squad, Individual 1 and Individual 2 to the show office, at the latest one hour after the last relevant Test.</a:t>
            </a:r>
            <a:br>
              <a:rPr lang="en-GB" dirty="0"/>
            </a:br>
            <a:endParaRPr lang="en-GB" dirty="0"/>
          </a:p>
          <a:p>
            <a:r>
              <a:rPr lang="en-GB" b="1" dirty="0"/>
              <a:t>Starting order Official team competition members at Championships: </a:t>
            </a:r>
            <a:endParaRPr lang="en-GB" dirty="0"/>
          </a:p>
          <a:p>
            <a:pPr lvl="1"/>
            <a:r>
              <a:rPr lang="en-GB" dirty="0"/>
              <a:t>Individual 1 of each Team: the Individual 1 from the last placed Team starts first, followed by the Individual 1 of the second last placed Team and so on,</a:t>
            </a:r>
          </a:p>
          <a:p>
            <a:pPr lvl="1"/>
            <a:r>
              <a:rPr lang="en-GB" dirty="0"/>
              <a:t>Individual 2 of each Team: same order of go as for Individual 1,</a:t>
            </a:r>
            <a:br>
              <a:rPr lang="en-GB" dirty="0"/>
            </a:br>
            <a:r>
              <a:rPr lang="en-GB" dirty="0"/>
              <a:t>the Squad of each Team: same order of go as for Individual 1 </a:t>
            </a:r>
          </a:p>
          <a:p>
            <a:endParaRPr lang="en-GB" dirty="0"/>
          </a:p>
        </p:txBody>
      </p:sp>
      <p:sp>
        <p:nvSpPr>
          <p:cNvPr id="3" name="Title 2">
            <a:extLst>
              <a:ext uri="{FF2B5EF4-FFF2-40B4-BE49-F238E27FC236}">
                <a16:creationId xmlns:a16="http://schemas.microsoft.com/office/drawing/2014/main" id="{ECCE28BC-50BC-9D4B-AAA8-7C7D1089ED83}"/>
              </a:ext>
            </a:extLst>
          </p:cNvPr>
          <p:cNvSpPr>
            <a:spLocks noGrp="1"/>
          </p:cNvSpPr>
          <p:nvPr>
            <p:ph type="title"/>
          </p:nvPr>
        </p:nvSpPr>
        <p:spPr/>
        <p:txBody>
          <a:bodyPr/>
          <a:lstStyle/>
          <a:p>
            <a:r>
              <a:rPr lang="en-GB" dirty="0"/>
              <a:t>Senior Championships – Nations Team</a:t>
            </a:r>
            <a:br>
              <a:rPr lang="en-US" dirty="0"/>
            </a:br>
            <a:endParaRPr lang="en-GB" dirty="0"/>
          </a:p>
        </p:txBody>
      </p:sp>
    </p:spTree>
    <p:extLst>
      <p:ext uri="{BB962C8B-B14F-4D97-AF65-F5344CB8AC3E}">
        <p14:creationId xmlns:p14="http://schemas.microsoft.com/office/powerpoint/2010/main" val="38739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linds(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linds(horizontal)">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38EE66-9373-5E48-8B13-A11C9F5D1BA2}"/>
              </a:ext>
            </a:extLst>
          </p:cNvPr>
          <p:cNvSpPr txBox="1">
            <a:spLocks/>
          </p:cNvSpPr>
          <p:nvPr/>
        </p:nvSpPr>
        <p:spPr>
          <a:xfrm>
            <a:off x="447040" y="319303"/>
            <a:ext cx="7697216" cy="514232"/>
          </a:xfrm>
          <a:prstGeom prst="rect">
            <a:avLst/>
          </a:prstGeom>
        </p:spPr>
        <p:txBody>
          <a:bodyPr vert="horz" lIns="0" rIns="0"/>
          <a:lstStyle>
            <a:lvl1pPr algn="l" defTabSz="457200" rtl="0" eaLnBrk="1" latinLnBrk="0" hangingPunct="1">
              <a:lnSpc>
                <a:spcPts val="3400"/>
              </a:lnSpc>
              <a:spcBef>
                <a:spcPct val="0"/>
              </a:spcBef>
              <a:buNone/>
              <a:defRPr sz="2800" b="1" kern="1200">
                <a:solidFill>
                  <a:srgbClr val="4B0A57"/>
                </a:solidFill>
                <a:latin typeface="FEI bold"/>
                <a:ea typeface="+mj-ea"/>
                <a:cs typeface="FEI bold"/>
              </a:defRPr>
            </a:lvl1pPr>
          </a:lstStyle>
          <a:p>
            <a:r>
              <a:rPr lang="en-GB" dirty="0"/>
              <a:t>Juniors Championships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38079415"/>
              </p:ext>
            </p:extLst>
          </p:nvPr>
        </p:nvGraphicFramePr>
        <p:xfrm>
          <a:off x="447041" y="1221056"/>
          <a:ext cx="8062975" cy="914400"/>
        </p:xfrm>
        <a:graphic>
          <a:graphicData uri="http://schemas.openxmlformats.org/drawingml/2006/table">
            <a:tbl>
              <a:tblPr>
                <a:tableStyleId>{5C22544A-7EE6-4342-B048-85BDC9FD1C3A}</a:tableStyleId>
              </a:tblPr>
              <a:tblGrid>
                <a:gridCol w="2291755">
                  <a:extLst>
                    <a:ext uri="{9D8B030D-6E8A-4147-A177-3AD203B41FA5}">
                      <a16:colId xmlns:a16="http://schemas.microsoft.com/office/drawing/2014/main" val="20000"/>
                    </a:ext>
                  </a:extLst>
                </a:gridCol>
                <a:gridCol w="1350433">
                  <a:extLst>
                    <a:ext uri="{9D8B030D-6E8A-4147-A177-3AD203B41FA5}">
                      <a16:colId xmlns:a16="http://schemas.microsoft.com/office/drawing/2014/main" val="20001"/>
                    </a:ext>
                  </a:extLst>
                </a:gridCol>
                <a:gridCol w="1351676">
                  <a:extLst>
                    <a:ext uri="{9D8B030D-6E8A-4147-A177-3AD203B41FA5}">
                      <a16:colId xmlns:a16="http://schemas.microsoft.com/office/drawing/2014/main" val="20002"/>
                    </a:ext>
                  </a:extLst>
                </a:gridCol>
                <a:gridCol w="1351676">
                  <a:extLst>
                    <a:ext uri="{9D8B030D-6E8A-4147-A177-3AD203B41FA5}">
                      <a16:colId xmlns:a16="http://schemas.microsoft.com/office/drawing/2014/main" val="20004"/>
                    </a:ext>
                  </a:extLst>
                </a:gridCol>
                <a:gridCol w="1717435">
                  <a:extLst>
                    <a:ext uri="{9D8B030D-6E8A-4147-A177-3AD203B41FA5}">
                      <a16:colId xmlns:a16="http://schemas.microsoft.com/office/drawing/2014/main" val="20005"/>
                    </a:ext>
                  </a:extLst>
                </a:gridCol>
              </a:tblGrid>
              <a:tr h="0">
                <a:tc rowSpan="3">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Championships</a:t>
                      </a:r>
                    </a:p>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Individual Competition </a:t>
                      </a:r>
                      <a:br>
                        <a:rPr lang="en-GB" sz="1200" b="1" dirty="0">
                          <a:effectLst/>
                          <a:latin typeface="Verdana" panose="020B0604030504040204" pitchFamily="34" charset="0"/>
                          <a:ea typeface="Verdana" panose="020B0604030504040204" pitchFamily="34" charset="0"/>
                        </a:rPr>
                      </a:br>
                      <a:r>
                        <a:rPr lang="en-GB" sz="1200" b="1" dirty="0">
                          <a:effectLst/>
                          <a:latin typeface="Verdana" panose="020B0604030504040204" pitchFamily="34" charset="0"/>
                          <a:ea typeface="Verdana" panose="020B0604030504040204" pitchFamily="34" charset="0"/>
                        </a:rPr>
                        <a:t>Junior Male</a:t>
                      </a:r>
                      <a:r>
                        <a:rPr lang="en-GB" sz="1200" b="1" baseline="0" dirty="0">
                          <a:effectLst/>
                          <a:latin typeface="Verdana" panose="020B0604030504040204" pitchFamily="34" charset="0"/>
                          <a:ea typeface="Verdana" panose="020B0604030504040204" pitchFamily="34" charset="0"/>
                        </a:rPr>
                        <a:t> and Female</a:t>
                      </a:r>
                      <a:r>
                        <a:rPr lang="en-GB" sz="1200" b="1" dirty="0">
                          <a:effectLst/>
                          <a:latin typeface="Verdana" panose="020B0604030504040204" pitchFamily="34" charset="0"/>
                          <a:ea typeface="Verdana" panose="020B0604030504040204" pitchFamily="34" charset="0"/>
                        </a:rPr>
                        <a:t> </a:t>
                      </a:r>
                    </a:p>
                  </a:txBody>
                  <a:tcPr marL="68580" marR="68580" marT="0" marB="0" anchor="ctr"/>
                </a:tc>
                <a:tc grid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Round 1</a:t>
                      </a:r>
                    </a:p>
                  </a:txBody>
                  <a:tcPr marL="68580" marR="68580" marT="0" marB="0" anchor="ctr"/>
                </a:tc>
                <a:tc h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pPr>
                      <a:r>
                        <a:rPr lang="en-GB" sz="1200" b="1" dirty="0">
                          <a:effectLst/>
                          <a:latin typeface="Verdana" panose="020B0604030504040204" pitchFamily="34" charset="0"/>
                          <a:ea typeface="Verdana" panose="020B0604030504040204" pitchFamily="34" charset="0"/>
                        </a:rPr>
                        <a:t>Qualification for Final</a:t>
                      </a:r>
                    </a:p>
                  </a:txBody>
                  <a:tcPr marL="68580" marR="68580" marT="0" marB="0" anchor="ctr"/>
                </a:tc>
                <a:tc>
                  <a:txBody>
                    <a:bodyPr/>
                    <a:lstStyle/>
                    <a:p>
                      <a:pPr algn="ctr">
                        <a:spcAft>
                          <a:spcPts val="0"/>
                        </a:spcAft>
                        <a:tabLst>
                          <a:tab pos="685800" algn="l"/>
                        </a:tabLst>
                      </a:pPr>
                      <a:endParaRPr lang="en-GB" sz="1200" b="1" dirty="0">
                        <a:effectLst/>
                        <a:latin typeface="Verdana" panose="020B0604030504040204" pitchFamily="34" charset="0"/>
                        <a:ea typeface="Verdana" panose="020B0604030504040204" pitchFamily="34" charset="0"/>
                      </a:endParaRPr>
                    </a:p>
                  </a:txBody>
                  <a:tcPr marL="68580" marR="68580" marT="0" marB="0" anchor="ctr"/>
                </a:tc>
                <a:extLst>
                  <a:ext uri="{0D108BD9-81ED-4DB2-BD59-A6C34878D82A}">
                    <a16:rowId xmlns:a16="http://schemas.microsoft.com/office/drawing/2014/main" val="3603141009"/>
                  </a:ext>
                </a:extLst>
              </a:tr>
              <a:tr h="0">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1</a:t>
                      </a: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2</a:t>
                      </a:r>
                    </a:p>
                  </a:txBody>
                  <a:tcPr marL="68580" marR="68580" marT="0" marB="0" anchor="ctr"/>
                </a:tc>
                <a:tc vMerge="1">
                  <a:txBody>
                    <a:bodyPr/>
                    <a:lstStyle/>
                    <a:p>
                      <a:pPr algn="ctr">
                        <a:spcAft>
                          <a:spcPts val="0"/>
                        </a:spcAf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Final</a:t>
                      </a:r>
                    </a:p>
                  </a:txBody>
                  <a:tcPr marL="68580" marR="68580" marT="0" marB="0" anchor="ctr"/>
                </a:tc>
                <a:extLst>
                  <a:ext uri="{0D108BD9-81ED-4DB2-BD59-A6C34878D82A}">
                    <a16:rowId xmlns:a16="http://schemas.microsoft.com/office/drawing/2014/main" val="373694893"/>
                  </a:ext>
                </a:extLst>
              </a:tr>
              <a:tr h="0">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Individual</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Comp</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tc>
                  <a:txBody>
                    <a:bodyPr/>
                    <a:lstStyle/>
                    <a:p>
                      <a:pPr algn="ctr">
                        <a:spcAft>
                          <a:spcPts val="0"/>
                        </a:spcAft>
                        <a:tabLst>
                          <a:tab pos="685800" algn="l"/>
                        </a:tabLst>
                      </a:pPr>
                      <a:r>
                        <a:rPr lang="en-GB" sz="1200">
                          <a:effectLst/>
                          <a:latin typeface="Verdana" panose="020B0604030504040204" pitchFamily="34" charset="0"/>
                          <a:ea typeface="Verdana" panose="020B0604030504040204" pitchFamily="34" charset="0"/>
                        </a:rPr>
                        <a:t>Individual</a:t>
                      </a:r>
                    </a:p>
                    <a:p>
                      <a:pPr algn="ctr">
                        <a:spcAft>
                          <a:spcPts val="0"/>
                        </a:spcAft>
                        <a:tabLst>
                          <a:tab pos="685800" algn="l"/>
                        </a:tabLst>
                      </a:pPr>
                      <a:r>
                        <a:rPr lang="en-GB" sz="1200">
                          <a:effectLst/>
                          <a:latin typeface="Verdana" panose="020B0604030504040204" pitchFamily="34" charset="0"/>
                          <a:ea typeface="Verdana" panose="020B0604030504040204" pitchFamily="34" charset="0"/>
                        </a:rPr>
                        <a:t>Free</a:t>
                      </a:r>
                    </a:p>
                    <a:p>
                      <a:pPr algn="ctr">
                        <a:spcAft>
                          <a:spcPts val="0"/>
                        </a:spcAft>
                        <a:tabLst>
                          <a:tab pos="685800" algn="l"/>
                        </a:tabLst>
                      </a:pPr>
                      <a:r>
                        <a:rPr lang="en-GB" sz="1200">
                          <a:effectLst/>
                          <a:latin typeface="Verdana" panose="020B0604030504040204" pitchFamily="34" charset="0"/>
                          <a:ea typeface="Verdana" panose="020B0604030504040204" pitchFamily="34" charset="0"/>
                        </a:rPr>
                        <a:t>Test</a:t>
                      </a:r>
                    </a:p>
                  </a:txBody>
                  <a:tcPr marL="68580" marR="68580" marT="0" marB="0" anchor="ctr"/>
                </a:tc>
                <a:tc>
                  <a:txBody>
                    <a:bodyPr/>
                    <a:lstStyle/>
                    <a:p>
                      <a:pPr algn="ctr">
                        <a:spcAft>
                          <a:spcPts val="0"/>
                        </a:spcAft>
                      </a:pPr>
                      <a:r>
                        <a:rPr lang="en-GB" sz="1200" b="1" dirty="0">
                          <a:solidFill>
                            <a:srgbClr val="FF0000"/>
                          </a:solidFill>
                          <a:effectLst/>
                          <a:latin typeface="Verdana" panose="020B0604030504040204" pitchFamily="34" charset="0"/>
                          <a:ea typeface="Verdana" panose="020B0604030504040204" pitchFamily="34" charset="0"/>
                        </a:rPr>
                        <a:t>Best 20 </a:t>
                      </a:r>
                      <a:r>
                        <a:rPr lang="en-GB" sz="1200" dirty="0">
                          <a:effectLst/>
                          <a:latin typeface="Verdana" panose="020B0604030504040204" pitchFamily="34" charset="0"/>
                          <a:ea typeface="Verdana" panose="020B0604030504040204" pitchFamily="34" charset="0"/>
                        </a:rPr>
                        <a:t>Individuals</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Individual</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Free</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nvGraphicFramePr>
        <p:xfrm>
          <a:off x="447041" y="2398279"/>
          <a:ext cx="8062974" cy="914400"/>
        </p:xfrm>
        <a:graphic>
          <a:graphicData uri="http://schemas.openxmlformats.org/drawingml/2006/table">
            <a:tbl>
              <a:tblPr>
                <a:tableStyleId>{5C22544A-7EE6-4342-B048-85BDC9FD1C3A}</a:tableStyleId>
              </a:tblPr>
              <a:tblGrid>
                <a:gridCol w="2332057">
                  <a:extLst>
                    <a:ext uri="{9D8B030D-6E8A-4147-A177-3AD203B41FA5}">
                      <a16:colId xmlns:a16="http://schemas.microsoft.com/office/drawing/2014/main" val="20000"/>
                    </a:ext>
                  </a:extLst>
                </a:gridCol>
                <a:gridCol w="1369412">
                  <a:extLst>
                    <a:ext uri="{9D8B030D-6E8A-4147-A177-3AD203B41FA5}">
                      <a16:colId xmlns:a16="http://schemas.microsoft.com/office/drawing/2014/main" val="20001"/>
                    </a:ext>
                  </a:extLst>
                </a:gridCol>
                <a:gridCol w="1356254">
                  <a:extLst>
                    <a:ext uri="{9D8B030D-6E8A-4147-A177-3AD203B41FA5}">
                      <a16:colId xmlns:a16="http://schemas.microsoft.com/office/drawing/2014/main" val="20002"/>
                    </a:ext>
                  </a:extLst>
                </a:gridCol>
                <a:gridCol w="1369412">
                  <a:extLst>
                    <a:ext uri="{9D8B030D-6E8A-4147-A177-3AD203B41FA5}">
                      <a16:colId xmlns:a16="http://schemas.microsoft.com/office/drawing/2014/main" val="20003"/>
                    </a:ext>
                  </a:extLst>
                </a:gridCol>
                <a:gridCol w="1635839">
                  <a:extLst>
                    <a:ext uri="{9D8B030D-6E8A-4147-A177-3AD203B41FA5}">
                      <a16:colId xmlns:a16="http://schemas.microsoft.com/office/drawing/2014/main" val="20004"/>
                    </a:ext>
                  </a:extLst>
                </a:gridCol>
              </a:tblGrid>
              <a:tr h="109728">
                <a:tc rowSpan="3">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Championships</a:t>
                      </a:r>
                    </a:p>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Squad Competition </a:t>
                      </a:r>
                      <a:br>
                        <a:rPr lang="en-GB" sz="1200" b="1" dirty="0">
                          <a:effectLst/>
                          <a:latin typeface="Verdana" panose="020B0604030504040204" pitchFamily="34" charset="0"/>
                          <a:ea typeface="Verdana" panose="020B0604030504040204" pitchFamily="34" charset="0"/>
                        </a:rPr>
                      </a:br>
                      <a:r>
                        <a:rPr lang="en-GB" sz="1200" b="1" dirty="0">
                          <a:effectLst/>
                          <a:latin typeface="Verdana" panose="020B0604030504040204" pitchFamily="34" charset="0"/>
                          <a:ea typeface="Verdana" panose="020B0604030504040204" pitchFamily="34" charset="0"/>
                        </a:rPr>
                        <a:t>Junior</a:t>
                      </a:r>
                    </a:p>
                  </a:txBody>
                  <a:tcPr marL="68580" marR="68580" marT="0" marB="0" anchor="ctr"/>
                </a:tc>
                <a:tc grid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Round 1</a:t>
                      </a:r>
                    </a:p>
                  </a:txBody>
                  <a:tcPr marL="68580" marR="68580" marT="0" marB="0" anchor="ctr"/>
                </a:tc>
                <a:tc h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Qualification for the</a:t>
                      </a:r>
                      <a:r>
                        <a:rPr lang="en-GB" sz="1200" b="1" baseline="0" dirty="0">
                          <a:effectLst/>
                          <a:latin typeface="Verdana" panose="020B0604030504040204" pitchFamily="34" charset="0"/>
                          <a:ea typeface="Verdana" panose="020B0604030504040204" pitchFamily="34" charset="0"/>
                        </a:rPr>
                        <a:t> final</a:t>
                      </a:r>
                      <a:endParaRPr lang="en-GB" sz="1200" b="1" dirty="0">
                        <a:effectLst/>
                        <a:latin typeface="Verdana" panose="020B0604030504040204" pitchFamily="34" charset="0"/>
                        <a:ea typeface="Verdana" panose="020B0604030504040204" pitchFamily="34" charset="0"/>
                      </a:endParaRPr>
                    </a:p>
                  </a:txBody>
                  <a:tcPr marL="68580" marR="68580" marT="0" marB="0" anchor="ctr"/>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Final</a:t>
                      </a:r>
                    </a:p>
                  </a:txBody>
                  <a:tcPr marL="68580" marR="68580" marT="0" marB="0" anchor="ctr"/>
                </a:tc>
                <a:extLst>
                  <a:ext uri="{0D108BD9-81ED-4DB2-BD59-A6C34878D82A}">
                    <a16:rowId xmlns:a16="http://schemas.microsoft.com/office/drawing/2014/main" val="2057385665"/>
                  </a:ext>
                </a:extLst>
              </a:tr>
              <a:tr h="0">
                <a:tc vMerge="1">
                  <a:txBody>
                    <a:bodyPr/>
                    <a:lstStyle/>
                    <a:p>
                      <a:pPr algn="ctr">
                        <a:spcAft>
                          <a:spcPts val="0"/>
                        </a:spcAft>
                        <a:tabLst>
                          <a:tab pos="685800" algn="l"/>
                        </a:tabLst>
                      </a:pP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1</a:t>
                      </a: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2</a:t>
                      </a:r>
                    </a:p>
                  </a:txBody>
                  <a:tcPr marL="68580" marR="68580" marT="0" marB="0" anchor="ctr"/>
                </a:tc>
                <a:tc v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86916409"/>
                  </a:ext>
                </a:extLst>
              </a:tr>
              <a:tr h="0">
                <a:tc vMerge="1">
                  <a:txBody>
                    <a:bodyPr/>
                    <a:lstStyle/>
                    <a:p>
                      <a:pPr algn="ctr">
                        <a:spcAft>
                          <a:spcPts val="0"/>
                        </a:spcAft>
                        <a:tabLst>
                          <a:tab pos="685800" algn="l"/>
                        </a:tabLst>
                      </a:pPr>
                      <a:endParaRPr lang="en-GB" sz="12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Squad</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Comp</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Squad</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Free</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15 best</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Squads</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Squad</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Free</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447041" y="3575502"/>
          <a:ext cx="8062975" cy="731520"/>
        </p:xfrm>
        <a:graphic>
          <a:graphicData uri="http://schemas.openxmlformats.org/drawingml/2006/table">
            <a:tbl>
              <a:tblPr>
                <a:tableStyleId>{5C22544A-7EE6-4342-B048-85BDC9FD1C3A}</a:tableStyleId>
              </a:tblPr>
              <a:tblGrid>
                <a:gridCol w="2308351">
                  <a:extLst>
                    <a:ext uri="{9D8B030D-6E8A-4147-A177-3AD203B41FA5}">
                      <a16:colId xmlns:a16="http://schemas.microsoft.com/office/drawing/2014/main" val="20000"/>
                    </a:ext>
                  </a:extLst>
                </a:gridCol>
                <a:gridCol w="2755392">
                  <a:extLst>
                    <a:ext uri="{9D8B030D-6E8A-4147-A177-3AD203B41FA5}">
                      <a16:colId xmlns:a16="http://schemas.microsoft.com/office/drawing/2014/main" val="20001"/>
                    </a:ext>
                  </a:extLst>
                </a:gridCol>
                <a:gridCol w="1341120">
                  <a:extLst>
                    <a:ext uri="{9D8B030D-6E8A-4147-A177-3AD203B41FA5}">
                      <a16:colId xmlns:a16="http://schemas.microsoft.com/office/drawing/2014/main" val="20003"/>
                    </a:ext>
                  </a:extLst>
                </a:gridCol>
                <a:gridCol w="1658112">
                  <a:extLst>
                    <a:ext uri="{9D8B030D-6E8A-4147-A177-3AD203B41FA5}">
                      <a16:colId xmlns:a16="http://schemas.microsoft.com/office/drawing/2014/main" val="20004"/>
                    </a:ext>
                  </a:extLst>
                </a:gridCol>
              </a:tblGrid>
              <a:tr h="33187">
                <a:tc rowSpan="3">
                  <a:txBody>
                    <a:bodyPr/>
                    <a:lstStyle/>
                    <a:p>
                      <a:pPr algn="ctr">
                        <a:spcAft>
                          <a:spcPts val="0"/>
                        </a:spcAft>
                        <a:tabLst>
                          <a:tab pos="685800" algn="l"/>
                        </a:tabLst>
                      </a:pPr>
                      <a:r>
                        <a:rPr lang="fr-CH" sz="1200" b="1" dirty="0" err="1">
                          <a:effectLst/>
                          <a:latin typeface="Verdana" panose="020B0604030504040204" pitchFamily="34" charset="0"/>
                          <a:ea typeface="Verdana" panose="020B0604030504040204" pitchFamily="34" charset="0"/>
                        </a:rPr>
                        <a:t>Championships</a:t>
                      </a:r>
                      <a:endParaRPr lang="en-GB" sz="1200" b="1" dirty="0">
                        <a:effectLst/>
                        <a:latin typeface="Verdana" panose="020B0604030504040204" pitchFamily="34" charset="0"/>
                        <a:ea typeface="Verdana" panose="020B0604030504040204" pitchFamily="34" charset="0"/>
                      </a:endParaRPr>
                    </a:p>
                    <a:p>
                      <a:pPr algn="ctr">
                        <a:spcAft>
                          <a:spcPts val="0"/>
                        </a:spcAft>
                        <a:tabLst>
                          <a:tab pos="685800" algn="l"/>
                        </a:tabLst>
                      </a:pPr>
                      <a:r>
                        <a:rPr lang="fr-CH" sz="1200" b="1" dirty="0">
                          <a:effectLst/>
                          <a:latin typeface="Verdana" panose="020B0604030504040204" pitchFamily="34" charset="0"/>
                          <a:ea typeface="Verdana" panose="020B0604030504040204" pitchFamily="34" charset="0"/>
                        </a:rPr>
                        <a:t>Pas-de-Deux </a:t>
                      </a:r>
                      <a:r>
                        <a:rPr lang="fr-CH" sz="1200" b="1" dirty="0" err="1">
                          <a:effectLst/>
                          <a:latin typeface="Verdana" panose="020B0604030504040204" pitchFamily="34" charset="0"/>
                          <a:ea typeface="Verdana" panose="020B0604030504040204" pitchFamily="34" charset="0"/>
                        </a:rPr>
                        <a:t>Competition</a:t>
                      </a:r>
                      <a:r>
                        <a:rPr lang="fr-CH" sz="1200" b="1" dirty="0">
                          <a:effectLst/>
                          <a:latin typeface="Verdana" panose="020B0604030504040204" pitchFamily="34" charset="0"/>
                          <a:ea typeface="Verdana" panose="020B0604030504040204" pitchFamily="34" charset="0"/>
                        </a:rPr>
                        <a:t> </a:t>
                      </a:r>
                      <a:br>
                        <a:rPr lang="fr-CH" sz="1200" b="1" dirty="0">
                          <a:effectLst/>
                          <a:latin typeface="Verdana" panose="020B0604030504040204" pitchFamily="34" charset="0"/>
                          <a:ea typeface="Verdana" panose="020B0604030504040204" pitchFamily="34" charset="0"/>
                        </a:rPr>
                      </a:br>
                      <a:r>
                        <a:rPr lang="fr-CH" sz="1200" b="1" dirty="0">
                          <a:effectLst/>
                          <a:latin typeface="Verdana" panose="020B0604030504040204" pitchFamily="34" charset="0"/>
                          <a:ea typeface="Verdana" panose="020B0604030504040204" pitchFamily="34" charset="0"/>
                        </a:rPr>
                        <a:t>Junior </a:t>
                      </a:r>
                      <a:endParaRPr lang="en-GB" sz="12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Round 1</a:t>
                      </a:r>
                    </a:p>
                  </a:txBody>
                  <a:tcPr marL="68580" marR="68580" marT="0" marB="0" anchor="ctr"/>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Qualification for</a:t>
                      </a:r>
                      <a:r>
                        <a:rPr lang="en-GB" sz="1200" b="1" baseline="0" dirty="0">
                          <a:effectLst/>
                          <a:latin typeface="Verdana" panose="020B0604030504040204" pitchFamily="34" charset="0"/>
                          <a:ea typeface="Verdana" panose="020B0604030504040204" pitchFamily="34" charset="0"/>
                        </a:rPr>
                        <a:t> the final</a:t>
                      </a:r>
                      <a:endParaRPr lang="en-GB" sz="1200" b="1" dirty="0">
                        <a:effectLst/>
                        <a:latin typeface="Verdana" panose="020B0604030504040204" pitchFamily="34" charset="0"/>
                        <a:ea typeface="Verdana" panose="020B0604030504040204" pitchFamily="34" charset="0"/>
                      </a:endParaRPr>
                    </a:p>
                  </a:txBody>
                  <a:tcPr marL="68580" marR="68580" marT="0" marB="0" anchor="ctr"/>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Final</a:t>
                      </a:r>
                    </a:p>
                  </a:txBody>
                  <a:tcPr marL="68580" marR="68580" marT="0" marB="0" anchor="ctr"/>
                </a:tc>
                <a:extLst>
                  <a:ext uri="{0D108BD9-81ED-4DB2-BD59-A6C34878D82A}">
                    <a16:rowId xmlns:a16="http://schemas.microsoft.com/office/drawing/2014/main" val="501499179"/>
                  </a:ext>
                </a:extLst>
              </a:tr>
              <a:tr h="0">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1</a:t>
                      </a:r>
                    </a:p>
                  </a:txBody>
                  <a:tcPr marL="68580" marR="68580" marT="0" marB="0" anchor="ctr"/>
                </a:tc>
                <a:tc v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pPr algn="ctr">
                        <a:spcAft>
                          <a:spcPts val="0"/>
                        </a:spcAft>
                        <a:tabLst>
                          <a:tab pos="685800" algn="l"/>
                        </a:tabLst>
                      </a:pPr>
                      <a:endParaRPr lang="en-GB"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61600113"/>
                  </a:ext>
                </a:extLst>
              </a:tr>
              <a:tr h="0">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dirty="0" err="1">
                          <a:effectLst/>
                          <a:latin typeface="Verdana" panose="020B0604030504040204" pitchFamily="34" charset="0"/>
                          <a:ea typeface="Verdana" panose="020B0604030504040204" pitchFamily="34" charset="0"/>
                        </a:rPr>
                        <a:t>PdD</a:t>
                      </a:r>
                      <a:r>
                        <a:rPr lang="en-GB" sz="1200" dirty="0">
                          <a:effectLst/>
                          <a:latin typeface="Verdana" panose="020B0604030504040204" pitchFamily="34" charset="0"/>
                          <a:ea typeface="Verdana" panose="020B0604030504040204" pitchFamily="34" charset="0"/>
                        </a:rPr>
                        <a:t> Free</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tc>
                  <a:txBody>
                    <a:bodyPr/>
                    <a:lstStyle/>
                    <a:p>
                      <a:pPr algn="ctr">
                        <a:spcAft>
                          <a:spcPts val="0"/>
                        </a:spcAft>
                        <a:tabLst>
                          <a:tab pos="685800" algn="l"/>
                        </a:tabLst>
                      </a:pPr>
                      <a:r>
                        <a:rPr lang="en-GB" sz="1200">
                          <a:effectLst/>
                          <a:latin typeface="Verdana" panose="020B0604030504040204" pitchFamily="34" charset="0"/>
                          <a:ea typeface="Verdana" panose="020B0604030504040204" pitchFamily="34" charset="0"/>
                        </a:rPr>
                        <a:t>15 best</a:t>
                      </a:r>
                    </a:p>
                    <a:p>
                      <a:pPr algn="ctr">
                        <a:spcAft>
                          <a:spcPts val="0"/>
                        </a:spcAft>
                        <a:tabLst>
                          <a:tab pos="685800" algn="l"/>
                        </a:tabLst>
                      </a:pPr>
                      <a:r>
                        <a:rPr lang="en-GB" sz="1200">
                          <a:effectLst/>
                          <a:latin typeface="Verdana" panose="020B0604030504040204" pitchFamily="34" charset="0"/>
                          <a:ea typeface="Verdana" panose="020B0604030504040204" pitchFamily="34" charset="0"/>
                        </a:rPr>
                        <a:t>Pas-de-Deux</a:t>
                      </a:r>
                    </a:p>
                  </a:txBody>
                  <a:tcPr marL="68580" marR="68580" marT="0" marB="0" anchor="ctr"/>
                </a:tc>
                <a:tc>
                  <a:txBody>
                    <a:bodyPr/>
                    <a:lstStyle/>
                    <a:p>
                      <a:pPr algn="ctr">
                        <a:spcAft>
                          <a:spcPts val="0"/>
                        </a:spcAft>
                        <a:tabLst>
                          <a:tab pos="685800" algn="l"/>
                        </a:tabLst>
                      </a:pPr>
                      <a:r>
                        <a:rPr lang="en-GB" sz="1200" dirty="0" err="1">
                          <a:effectLst/>
                          <a:latin typeface="Verdana" panose="020B0604030504040204" pitchFamily="34" charset="0"/>
                          <a:ea typeface="Verdana" panose="020B0604030504040204" pitchFamily="34" charset="0"/>
                        </a:rPr>
                        <a:t>PdD</a:t>
                      </a:r>
                      <a:r>
                        <a:rPr lang="en-GB" sz="1200" dirty="0">
                          <a:effectLst/>
                          <a:latin typeface="Verdana" panose="020B0604030504040204" pitchFamily="34" charset="0"/>
                          <a:ea typeface="Verdana" panose="020B0604030504040204" pitchFamily="34" charset="0"/>
                        </a:rPr>
                        <a:t> Free</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 </a:t>
                      </a:r>
                    </a:p>
                  </a:txBody>
                  <a:tcPr marL="68580" marR="68580" marT="0"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2371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38EE66-9373-5E48-8B13-A11C9F5D1BA2}"/>
              </a:ext>
            </a:extLst>
          </p:cNvPr>
          <p:cNvSpPr txBox="1">
            <a:spLocks/>
          </p:cNvSpPr>
          <p:nvPr/>
        </p:nvSpPr>
        <p:spPr>
          <a:xfrm>
            <a:off x="447040" y="319303"/>
            <a:ext cx="7697216" cy="514232"/>
          </a:xfrm>
          <a:prstGeom prst="rect">
            <a:avLst/>
          </a:prstGeom>
        </p:spPr>
        <p:txBody>
          <a:bodyPr vert="horz" lIns="0" rIns="0"/>
          <a:lstStyle>
            <a:lvl1pPr algn="l" defTabSz="457200" rtl="0" eaLnBrk="1" latinLnBrk="0" hangingPunct="1">
              <a:lnSpc>
                <a:spcPts val="3400"/>
              </a:lnSpc>
              <a:spcBef>
                <a:spcPct val="0"/>
              </a:spcBef>
              <a:buNone/>
              <a:defRPr sz="2800" b="1" kern="1200">
                <a:solidFill>
                  <a:srgbClr val="4B0A57"/>
                </a:solidFill>
                <a:latin typeface="FEI bold"/>
                <a:ea typeface="+mj-ea"/>
                <a:cs typeface="FEI bold"/>
              </a:defRPr>
            </a:lvl1pPr>
          </a:lstStyle>
          <a:p>
            <a:r>
              <a:rPr lang="en-GB" dirty="0"/>
              <a:t>Young </a:t>
            </a:r>
            <a:r>
              <a:rPr lang="en-GB" dirty="0" err="1"/>
              <a:t>Vaulters</a:t>
            </a:r>
            <a:r>
              <a:rPr lang="en-GB" dirty="0"/>
              <a:t> Championships</a:t>
            </a:r>
            <a:endParaRPr lang="en-US" dirty="0"/>
          </a:p>
        </p:txBody>
      </p:sp>
      <p:sp>
        <p:nvSpPr>
          <p:cNvPr id="2" name="TextBox 1"/>
          <p:cNvSpPr txBox="1"/>
          <p:nvPr/>
        </p:nvSpPr>
        <p:spPr>
          <a:xfrm>
            <a:off x="989137" y="1163675"/>
            <a:ext cx="6734048"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t>Held with Junior Championships</a:t>
            </a:r>
          </a:p>
        </p:txBody>
      </p:sp>
      <p:graphicFrame>
        <p:nvGraphicFramePr>
          <p:cNvPr id="3" name="Table 2"/>
          <p:cNvGraphicFramePr>
            <a:graphicFrameLocks noGrp="1"/>
          </p:cNvGraphicFramePr>
          <p:nvPr>
            <p:extLst>
              <p:ext uri="{D42A27DB-BD31-4B8C-83A1-F6EECF244321}">
                <p14:modId xmlns:p14="http://schemas.microsoft.com/office/powerpoint/2010/main" val="102342867"/>
              </p:ext>
            </p:extLst>
          </p:nvPr>
        </p:nvGraphicFramePr>
        <p:xfrm>
          <a:off x="447042" y="1863147"/>
          <a:ext cx="7818238" cy="1097280"/>
        </p:xfrm>
        <a:graphic>
          <a:graphicData uri="http://schemas.openxmlformats.org/drawingml/2006/table">
            <a:tbl>
              <a:tblPr>
                <a:tableStyleId>{5C22544A-7EE6-4342-B048-85BDC9FD1C3A}</a:tableStyleId>
              </a:tblPr>
              <a:tblGrid>
                <a:gridCol w="2326526">
                  <a:extLst>
                    <a:ext uri="{9D8B030D-6E8A-4147-A177-3AD203B41FA5}">
                      <a16:colId xmlns:a16="http://schemas.microsoft.com/office/drawing/2014/main" val="984668804"/>
                    </a:ext>
                  </a:extLst>
                </a:gridCol>
                <a:gridCol w="1433555">
                  <a:extLst>
                    <a:ext uri="{9D8B030D-6E8A-4147-A177-3AD203B41FA5}">
                      <a16:colId xmlns:a16="http://schemas.microsoft.com/office/drawing/2014/main" val="2581817167"/>
                    </a:ext>
                  </a:extLst>
                </a:gridCol>
                <a:gridCol w="1312301">
                  <a:extLst>
                    <a:ext uri="{9D8B030D-6E8A-4147-A177-3AD203B41FA5}">
                      <a16:colId xmlns:a16="http://schemas.microsoft.com/office/drawing/2014/main" val="755344713"/>
                    </a:ext>
                  </a:extLst>
                </a:gridCol>
                <a:gridCol w="1372928">
                  <a:extLst>
                    <a:ext uri="{9D8B030D-6E8A-4147-A177-3AD203B41FA5}">
                      <a16:colId xmlns:a16="http://schemas.microsoft.com/office/drawing/2014/main" val="3014607488"/>
                    </a:ext>
                  </a:extLst>
                </a:gridCol>
                <a:gridCol w="1372928">
                  <a:extLst>
                    <a:ext uri="{9D8B030D-6E8A-4147-A177-3AD203B41FA5}">
                      <a16:colId xmlns:a16="http://schemas.microsoft.com/office/drawing/2014/main" val="1388861891"/>
                    </a:ext>
                  </a:extLst>
                </a:gridCol>
              </a:tblGrid>
              <a:tr h="0">
                <a:tc rowSpan="3">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Championships</a:t>
                      </a:r>
                    </a:p>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Individual Competition </a:t>
                      </a:r>
                      <a:br>
                        <a:rPr lang="en-GB" sz="1200" b="1" dirty="0">
                          <a:effectLst/>
                          <a:latin typeface="Verdana" panose="020B0604030504040204" pitchFamily="34" charset="0"/>
                          <a:ea typeface="Verdana" panose="020B0604030504040204" pitchFamily="34" charset="0"/>
                        </a:rPr>
                      </a:br>
                      <a:r>
                        <a:rPr lang="en-GB" sz="1200" b="1" dirty="0">
                          <a:effectLst/>
                          <a:latin typeface="Verdana" panose="020B0604030504040204" pitchFamily="34" charset="0"/>
                          <a:ea typeface="Verdana" panose="020B0604030504040204" pitchFamily="34" charset="0"/>
                        </a:rPr>
                        <a:t>Young </a:t>
                      </a:r>
                      <a:r>
                        <a:rPr lang="en-GB" sz="1200" b="1" dirty="0" err="1">
                          <a:effectLst/>
                          <a:latin typeface="Verdana" panose="020B0604030504040204" pitchFamily="34" charset="0"/>
                          <a:ea typeface="Verdana" panose="020B0604030504040204" pitchFamily="34" charset="0"/>
                        </a:rPr>
                        <a:t>Vaulter</a:t>
                      </a:r>
                      <a:endParaRPr lang="en-GB" sz="1200" b="1" dirty="0">
                        <a:effectLst/>
                        <a:latin typeface="Verdana" panose="020B0604030504040204" pitchFamily="34" charset="0"/>
                        <a:ea typeface="Verdana" panose="020B0604030504040204" pitchFamily="34" charset="0"/>
                      </a:endParaRPr>
                    </a:p>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 Male</a:t>
                      </a:r>
                      <a:r>
                        <a:rPr lang="en-GB" sz="1200" b="1" baseline="0" dirty="0">
                          <a:effectLst/>
                          <a:latin typeface="Verdana" panose="020B0604030504040204" pitchFamily="34" charset="0"/>
                          <a:ea typeface="Verdana" panose="020B0604030504040204" pitchFamily="34" charset="0"/>
                        </a:rPr>
                        <a:t> and Female</a:t>
                      </a:r>
                      <a:r>
                        <a:rPr lang="en-GB" sz="1200" b="1" dirty="0">
                          <a:effectLst/>
                          <a:latin typeface="Verdana" panose="020B0604030504040204" pitchFamily="34" charset="0"/>
                          <a:ea typeface="Verdana" panose="020B0604030504040204" pitchFamily="34" charset="0"/>
                        </a:rPr>
                        <a:t> </a:t>
                      </a:r>
                    </a:p>
                  </a:txBody>
                  <a:tcPr marL="68580" marR="68580" marT="0" marB="0" anchor="ctr"/>
                </a:tc>
                <a:tc grid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 Round 1</a:t>
                      </a:r>
                    </a:p>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 </a:t>
                      </a:r>
                    </a:p>
                  </a:txBody>
                  <a:tcPr marL="68580" marR="68580" marT="0" marB="0"/>
                </a:tc>
                <a:tc h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Qualification for Final</a:t>
                      </a:r>
                    </a:p>
                  </a:txBody>
                  <a:tcPr marL="68580" marR="68580" marT="0" marB="0" anchor="ctr"/>
                </a:tc>
                <a:tc rowSpan="2">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Final</a:t>
                      </a:r>
                    </a:p>
                  </a:txBody>
                  <a:tcPr marL="68580" marR="68580" marT="0" marB="0" anchor="ctr"/>
                </a:tc>
                <a:extLst>
                  <a:ext uri="{0D108BD9-81ED-4DB2-BD59-A6C34878D82A}">
                    <a16:rowId xmlns:a16="http://schemas.microsoft.com/office/drawing/2014/main" val="3848868757"/>
                  </a:ext>
                </a:extLst>
              </a:tr>
              <a:tr h="0">
                <a:tc vMerge="1">
                  <a:txBody>
                    <a:bodyPr/>
                    <a:lstStyle/>
                    <a:p>
                      <a:pPr algn="just">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1</a:t>
                      </a:r>
                    </a:p>
                  </a:txBody>
                  <a:tcPr marL="68580" marR="68580" marT="0" marB="0" anchor="ctr"/>
                </a:tc>
                <a:tc>
                  <a:txBody>
                    <a:bodyPr/>
                    <a:lstStyle/>
                    <a:p>
                      <a:pPr algn="ctr">
                        <a:spcAft>
                          <a:spcPts val="0"/>
                        </a:spcAft>
                        <a:tabLst>
                          <a:tab pos="685800" algn="l"/>
                        </a:tabLst>
                      </a:pPr>
                      <a:r>
                        <a:rPr lang="en-GB" sz="1200" b="1" dirty="0">
                          <a:effectLst/>
                          <a:latin typeface="Verdana" panose="020B0604030504040204" pitchFamily="34" charset="0"/>
                          <a:ea typeface="Verdana" panose="020B0604030504040204" pitchFamily="34" charset="0"/>
                        </a:rPr>
                        <a:t>Test 2</a:t>
                      </a:r>
                    </a:p>
                  </a:txBody>
                  <a:tcPr marL="68580" marR="68580" marT="0" marB="0" anchor="ctr"/>
                </a:tc>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tc>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tc>
                <a:extLst>
                  <a:ext uri="{0D108BD9-81ED-4DB2-BD59-A6C34878D82A}">
                    <a16:rowId xmlns:a16="http://schemas.microsoft.com/office/drawing/2014/main" val="3128473370"/>
                  </a:ext>
                </a:extLst>
              </a:tr>
              <a:tr h="0">
                <a:tc vMerge="1">
                  <a:txBody>
                    <a:bodyPr/>
                    <a:lstStyle/>
                    <a:p>
                      <a:pPr algn="ctr">
                        <a:spcAft>
                          <a:spcPts val="0"/>
                        </a:spcAft>
                        <a:tabLst>
                          <a:tab pos="685800" algn="l"/>
                        </a:tabLst>
                      </a:pPr>
                      <a:endParaRPr lang="en-GB" sz="1000" b="1" dirty="0">
                        <a:effectLst/>
                        <a:latin typeface="Verdana" panose="020B0604030504040204" pitchFamily="34" charset="0"/>
                        <a:ea typeface="Verdana" panose="020B0604030504040204" pitchFamily="34" charset="0"/>
                      </a:endParaRP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Individual</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Comp</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Test</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Individual Young </a:t>
                      </a:r>
                      <a:r>
                        <a:rPr lang="en-GB" sz="1200" dirty="0" err="1">
                          <a:effectLst/>
                          <a:latin typeface="Verdana" panose="020B0604030504040204" pitchFamily="34" charset="0"/>
                          <a:ea typeface="Verdana" panose="020B0604030504040204" pitchFamily="34" charset="0"/>
                        </a:rPr>
                        <a:t>Vaulter</a:t>
                      </a:r>
                      <a:endParaRPr lang="en-GB" sz="1200" dirty="0">
                        <a:effectLst/>
                        <a:latin typeface="Verdana" panose="020B0604030504040204" pitchFamily="34" charset="0"/>
                        <a:ea typeface="Verdana" panose="020B0604030504040204" pitchFamily="34" charset="0"/>
                      </a:endParaRP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Tech Test</a:t>
                      </a:r>
                    </a:p>
                  </a:txBody>
                  <a:tcPr marL="68580" marR="68580" marT="0" marB="0" anchor="ctr"/>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Open to All</a:t>
                      </a:r>
                    </a:p>
                  </a:txBody>
                  <a:tcPr marL="68580" marR="68580" marT="0" marB="0"/>
                </a:tc>
                <a:tc>
                  <a:txBody>
                    <a:bodyPr/>
                    <a:lstStyle/>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Individual</a:t>
                      </a:r>
                    </a:p>
                    <a:p>
                      <a:pPr algn="ctr">
                        <a:spcAft>
                          <a:spcPts val="0"/>
                        </a:spcAft>
                        <a:tabLst>
                          <a:tab pos="685800" algn="l"/>
                        </a:tabLst>
                      </a:pPr>
                      <a:r>
                        <a:rPr lang="en-GB" sz="1200" dirty="0">
                          <a:effectLst/>
                          <a:latin typeface="Verdana" panose="020B0604030504040204" pitchFamily="34" charset="0"/>
                          <a:ea typeface="Verdana" panose="020B0604030504040204" pitchFamily="34" charset="0"/>
                        </a:rPr>
                        <a:t>Free Test</a:t>
                      </a:r>
                    </a:p>
                  </a:txBody>
                  <a:tcPr marL="68580" marR="68580" marT="0" marB="0" anchor="ctr"/>
                </a:tc>
                <a:extLst>
                  <a:ext uri="{0D108BD9-81ED-4DB2-BD59-A6C34878D82A}">
                    <a16:rowId xmlns:a16="http://schemas.microsoft.com/office/drawing/2014/main" val="1493847452"/>
                  </a:ext>
                </a:extLst>
              </a:tr>
            </a:tbl>
          </a:graphicData>
        </a:graphic>
      </p:graphicFrame>
    </p:spTree>
    <p:extLst>
      <p:ext uri="{BB962C8B-B14F-4D97-AF65-F5344CB8AC3E}">
        <p14:creationId xmlns:p14="http://schemas.microsoft.com/office/powerpoint/2010/main" val="423875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2D75-AD33-2740-85B5-A7F2F9BF019A}"/>
              </a:ext>
            </a:extLst>
          </p:cNvPr>
          <p:cNvSpPr>
            <a:spLocks noGrp="1"/>
          </p:cNvSpPr>
          <p:nvPr>
            <p:ph type="body" sz="quarter" idx="11"/>
          </p:nvPr>
        </p:nvSpPr>
        <p:spPr/>
        <p:txBody>
          <a:bodyPr/>
          <a:lstStyle/>
          <a:p>
            <a:r>
              <a:rPr lang="en-GB" b="1" dirty="0"/>
              <a:t>Calculation of scores </a:t>
            </a:r>
            <a:r>
              <a:rPr lang="en-GB" b="1" dirty="0">
                <a:solidFill>
                  <a:srgbClr val="FF0000"/>
                </a:solidFill>
              </a:rPr>
              <a:t>in a Round</a:t>
            </a:r>
            <a:r>
              <a:rPr lang="en-GB" dirty="0"/>
              <a:t>: </a:t>
            </a:r>
          </a:p>
          <a:p>
            <a:pPr lvl="1"/>
            <a:r>
              <a:rPr lang="en-GB" dirty="0"/>
              <a:t>for each round with more than one test, the scores of all tests are added and divided by the number of tests. </a:t>
            </a:r>
          </a:p>
          <a:p>
            <a:pPr lvl="2"/>
            <a:r>
              <a:rPr lang="en-GB" b="1" dirty="0"/>
              <a:t>Example</a:t>
            </a:r>
            <a:r>
              <a:rPr lang="en-GB" i="1" dirty="0"/>
              <a:t>: </a:t>
            </a:r>
          </a:p>
          <a:p>
            <a:pPr lvl="3"/>
            <a:r>
              <a:rPr lang="en-GB" i="1" dirty="0"/>
              <a:t>Individual CVI3*/CVIY2*: </a:t>
            </a:r>
            <a:r>
              <a:rPr lang="en-GB" dirty="0"/>
              <a:t>Compulsory + Tech Test + Free Test = Score/3</a:t>
            </a:r>
          </a:p>
          <a:p>
            <a:endParaRPr lang="en-GB" dirty="0"/>
          </a:p>
          <a:p>
            <a:pPr indent="0">
              <a:buNone/>
            </a:pPr>
            <a:endParaRPr lang="en-GB" dirty="0"/>
          </a:p>
        </p:txBody>
      </p:sp>
      <p:sp>
        <p:nvSpPr>
          <p:cNvPr id="3" name="Title 2">
            <a:extLst>
              <a:ext uri="{FF2B5EF4-FFF2-40B4-BE49-F238E27FC236}">
                <a16:creationId xmlns:a16="http://schemas.microsoft.com/office/drawing/2014/main" id="{9F199026-9D41-AD4B-9DE6-11B0E7049071}"/>
              </a:ext>
            </a:extLst>
          </p:cNvPr>
          <p:cNvSpPr>
            <a:spLocks noGrp="1"/>
          </p:cNvSpPr>
          <p:nvPr>
            <p:ph type="title"/>
          </p:nvPr>
        </p:nvSpPr>
        <p:spPr/>
        <p:txBody>
          <a:bodyPr/>
          <a:lstStyle/>
          <a:p>
            <a:r>
              <a:rPr lang="en-GB" dirty="0"/>
              <a:t>Scoring  - calculation of the scores</a:t>
            </a:r>
          </a:p>
        </p:txBody>
      </p:sp>
    </p:spTree>
    <p:extLst>
      <p:ext uri="{BB962C8B-B14F-4D97-AF65-F5344CB8AC3E}">
        <p14:creationId xmlns:p14="http://schemas.microsoft.com/office/powerpoint/2010/main" val="34464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2D75-AD33-2740-85B5-A7F2F9BF019A}"/>
              </a:ext>
            </a:extLst>
          </p:cNvPr>
          <p:cNvSpPr>
            <a:spLocks noGrp="1"/>
          </p:cNvSpPr>
          <p:nvPr>
            <p:ph type="body" sz="quarter" idx="11"/>
          </p:nvPr>
        </p:nvSpPr>
        <p:spPr/>
        <p:txBody>
          <a:bodyPr/>
          <a:lstStyle/>
          <a:p>
            <a:r>
              <a:rPr lang="en-GB" b="1" dirty="0"/>
              <a:t>Calculation of the </a:t>
            </a:r>
            <a:r>
              <a:rPr lang="en-GB" b="1" dirty="0">
                <a:solidFill>
                  <a:srgbClr val="FF0000"/>
                </a:solidFill>
              </a:rPr>
              <a:t>end score</a:t>
            </a:r>
            <a:r>
              <a:rPr lang="en-GB" dirty="0">
                <a:solidFill>
                  <a:srgbClr val="FF0000"/>
                </a:solidFill>
              </a:rPr>
              <a:t>: </a:t>
            </a:r>
          </a:p>
          <a:p>
            <a:pPr lvl="1"/>
            <a:r>
              <a:rPr lang="en-GB" dirty="0"/>
              <a:t>If the first Round comprises more than one Test, the total Final score will be calculated with a ratio of 50% for the first Round and a ratio of 50% for the Final (one Test). </a:t>
            </a:r>
          </a:p>
          <a:p>
            <a:pPr lvl="2"/>
            <a:r>
              <a:rPr lang="en-GB" b="1" dirty="0"/>
              <a:t>Example</a:t>
            </a:r>
            <a:r>
              <a:rPr lang="en-GB" i="1" dirty="0"/>
              <a:t>: </a:t>
            </a:r>
          </a:p>
          <a:p>
            <a:pPr lvl="3"/>
            <a:r>
              <a:rPr lang="en-GB" i="1" dirty="0"/>
              <a:t>Individual Championships class </a:t>
            </a:r>
            <a:r>
              <a:rPr lang="en-GB" i="1" dirty="0">
                <a:solidFill>
                  <a:srgbClr val="FF0000"/>
                </a:solidFill>
              </a:rPr>
              <a:t>first</a:t>
            </a:r>
            <a:r>
              <a:rPr lang="en-GB" i="1" dirty="0"/>
              <a:t> round</a:t>
            </a:r>
            <a:r>
              <a:rPr lang="en-GB" dirty="0"/>
              <a:t>: Compulsory + Tech Test = Score/2  = 50% of the final score</a:t>
            </a:r>
          </a:p>
          <a:p>
            <a:pPr lvl="3"/>
            <a:r>
              <a:rPr lang="en-GB" i="1" dirty="0"/>
              <a:t>Individual Championships class </a:t>
            </a:r>
            <a:r>
              <a:rPr lang="en-GB" i="1" dirty="0">
                <a:solidFill>
                  <a:srgbClr val="FF0000"/>
                </a:solidFill>
              </a:rPr>
              <a:t>second round</a:t>
            </a:r>
            <a:r>
              <a:rPr lang="en-GB" i="1" dirty="0"/>
              <a:t> round</a:t>
            </a:r>
            <a:r>
              <a:rPr lang="en-GB" dirty="0"/>
              <a:t>: Free Test = 50% of the final score</a:t>
            </a:r>
          </a:p>
          <a:p>
            <a:pPr lvl="3"/>
            <a:endParaRPr lang="en-GB" dirty="0"/>
          </a:p>
          <a:p>
            <a:endParaRPr lang="en-GB" dirty="0"/>
          </a:p>
          <a:p>
            <a:pPr indent="0">
              <a:buNone/>
            </a:pPr>
            <a:endParaRPr lang="en-GB" dirty="0"/>
          </a:p>
        </p:txBody>
      </p:sp>
      <p:sp>
        <p:nvSpPr>
          <p:cNvPr id="3" name="Title 2">
            <a:extLst>
              <a:ext uri="{FF2B5EF4-FFF2-40B4-BE49-F238E27FC236}">
                <a16:creationId xmlns:a16="http://schemas.microsoft.com/office/drawing/2014/main" id="{9F199026-9D41-AD4B-9DE6-11B0E7049071}"/>
              </a:ext>
            </a:extLst>
          </p:cNvPr>
          <p:cNvSpPr>
            <a:spLocks noGrp="1"/>
          </p:cNvSpPr>
          <p:nvPr>
            <p:ph type="title"/>
          </p:nvPr>
        </p:nvSpPr>
        <p:spPr/>
        <p:txBody>
          <a:bodyPr/>
          <a:lstStyle/>
          <a:p>
            <a:r>
              <a:rPr lang="en-GB" dirty="0"/>
              <a:t>Scoring  - calculation of the scores</a:t>
            </a:r>
          </a:p>
        </p:txBody>
      </p:sp>
    </p:spTree>
    <p:extLst>
      <p:ext uri="{BB962C8B-B14F-4D97-AF65-F5344CB8AC3E}">
        <p14:creationId xmlns:p14="http://schemas.microsoft.com/office/powerpoint/2010/main" val="16385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BD16F5-2E07-E149-9B43-AAFD86794B9F}"/>
              </a:ext>
            </a:extLst>
          </p:cNvPr>
          <p:cNvSpPr>
            <a:spLocks noGrp="1"/>
          </p:cNvSpPr>
          <p:nvPr>
            <p:ph type="body" sz="quarter" idx="11"/>
          </p:nvPr>
        </p:nvSpPr>
        <p:spPr/>
        <p:txBody>
          <a:bodyPr/>
          <a:lstStyle/>
          <a:p>
            <a:r>
              <a:rPr lang="en-GB" dirty="0" err="1"/>
              <a:t>Voltížne</a:t>
            </a:r>
            <a:r>
              <a:rPr lang="en-GB" dirty="0"/>
              <a:t> </a:t>
            </a:r>
            <a:r>
              <a:rPr lang="en-GB" dirty="0" err="1"/>
              <a:t>pravidlá</a:t>
            </a:r>
            <a:r>
              <a:rPr lang="en-GB" dirty="0"/>
              <a:t> </a:t>
            </a:r>
            <a:r>
              <a:rPr lang="en-GB" dirty="0" err="1"/>
              <a:t>platné</a:t>
            </a:r>
            <a:r>
              <a:rPr lang="en-GB" dirty="0"/>
              <a:t> od 1.4.2022</a:t>
            </a:r>
          </a:p>
          <a:p>
            <a:r>
              <a:rPr lang="en-GB" dirty="0" err="1"/>
              <a:t>Smernica</a:t>
            </a:r>
            <a:r>
              <a:rPr lang="en-GB" dirty="0"/>
              <a:t> pre </a:t>
            </a:r>
            <a:r>
              <a:rPr lang="en-GB" dirty="0" err="1"/>
              <a:t>rozhodcov</a:t>
            </a:r>
            <a:r>
              <a:rPr lang="en-GB" dirty="0"/>
              <a:t> </a:t>
            </a:r>
            <a:r>
              <a:rPr lang="en-GB" dirty="0" err="1"/>
              <a:t>platné</a:t>
            </a:r>
            <a:r>
              <a:rPr lang="en-GB" dirty="0"/>
              <a:t> od 1.4.2022</a:t>
            </a:r>
          </a:p>
          <a:p>
            <a:r>
              <a:rPr lang="en-GB" dirty="0" err="1"/>
              <a:t>Všeobecné</a:t>
            </a:r>
            <a:r>
              <a:rPr lang="en-GB" dirty="0"/>
              <a:t> </a:t>
            </a:r>
            <a:r>
              <a:rPr lang="en-GB" dirty="0" err="1"/>
              <a:t>pravidlá</a:t>
            </a:r>
            <a:r>
              <a:rPr lang="en-GB" dirty="0"/>
              <a:t> </a:t>
            </a:r>
            <a:r>
              <a:rPr lang="en-GB" dirty="0" err="1"/>
              <a:t>platné</a:t>
            </a:r>
            <a:r>
              <a:rPr lang="en-GB" dirty="0"/>
              <a:t> od 1.3.2022</a:t>
            </a:r>
          </a:p>
          <a:p>
            <a:endParaRPr lang="en-GB" dirty="0"/>
          </a:p>
          <a:p>
            <a:r>
              <a:rPr lang="en-GB" dirty="0" err="1"/>
              <a:t>Zloženie</a:t>
            </a:r>
            <a:r>
              <a:rPr lang="en-GB" dirty="0"/>
              <a:t> SVK od </a:t>
            </a:r>
            <a:r>
              <a:rPr lang="en-GB" dirty="0" err="1"/>
              <a:t>roku</a:t>
            </a:r>
            <a:r>
              <a:rPr lang="en-GB" dirty="0"/>
              <a:t> 2022</a:t>
            </a:r>
          </a:p>
          <a:p>
            <a:pPr lvl="1"/>
            <a:r>
              <a:rPr lang="en-GB" dirty="0"/>
              <a:t>Laura </a:t>
            </a:r>
            <a:r>
              <a:rPr lang="en-GB" dirty="0" err="1"/>
              <a:t>Lenčéšová</a:t>
            </a:r>
            <a:r>
              <a:rPr lang="en-GB" dirty="0"/>
              <a:t> - </a:t>
            </a:r>
            <a:r>
              <a:rPr lang="en-GB" dirty="0" err="1"/>
              <a:t>Predsedkyňa</a:t>
            </a:r>
            <a:r>
              <a:rPr lang="en-GB" dirty="0"/>
              <a:t> SVK</a:t>
            </a:r>
          </a:p>
          <a:p>
            <a:pPr lvl="1"/>
            <a:r>
              <a:rPr lang="en-GB" dirty="0" err="1"/>
              <a:t>Členovia</a:t>
            </a:r>
            <a:r>
              <a:rPr lang="en-GB" dirty="0"/>
              <a:t>: </a:t>
            </a:r>
            <a:r>
              <a:rPr lang="en-GB" dirty="0" err="1"/>
              <a:t>Katka</a:t>
            </a:r>
            <a:r>
              <a:rPr lang="en-GB" dirty="0"/>
              <a:t> </a:t>
            </a:r>
            <a:r>
              <a:rPr lang="en-GB" dirty="0" err="1"/>
              <a:t>Kubišová</a:t>
            </a:r>
            <a:r>
              <a:rPr lang="en-GB" dirty="0"/>
              <a:t>, Martin </a:t>
            </a:r>
            <a:r>
              <a:rPr lang="en-GB" dirty="0" err="1"/>
              <a:t>Necela</a:t>
            </a:r>
            <a:r>
              <a:rPr lang="en-GB" dirty="0"/>
              <a:t>, Jan </a:t>
            </a:r>
            <a:r>
              <a:rPr lang="en-GB" dirty="0" err="1"/>
              <a:t>Tribula</a:t>
            </a:r>
            <a:r>
              <a:rPr lang="en-GB" dirty="0"/>
              <a:t>, Andrea </a:t>
            </a:r>
            <a:r>
              <a:rPr lang="en-GB" dirty="0" err="1"/>
              <a:t>Barci</a:t>
            </a:r>
            <a:endParaRPr lang="en-GB" dirty="0"/>
          </a:p>
          <a:p>
            <a:endParaRPr lang="en-GB" dirty="0"/>
          </a:p>
        </p:txBody>
      </p:sp>
      <p:sp>
        <p:nvSpPr>
          <p:cNvPr id="3" name="Title 2">
            <a:extLst>
              <a:ext uri="{FF2B5EF4-FFF2-40B4-BE49-F238E27FC236}">
                <a16:creationId xmlns:a16="http://schemas.microsoft.com/office/drawing/2014/main" id="{63A8CC81-43B7-3D4B-98F3-0081E26CCE8B}"/>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2739345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2D75-AD33-2740-85B5-A7F2F9BF019A}"/>
              </a:ext>
            </a:extLst>
          </p:cNvPr>
          <p:cNvSpPr>
            <a:spLocks noGrp="1"/>
          </p:cNvSpPr>
          <p:nvPr>
            <p:ph type="body" sz="quarter" idx="11"/>
          </p:nvPr>
        </p:nvSpPr>
        <p:spPr/>
        <p:txBody>
          <a:bodyPr/>
          <a:lstStyle/>
          <a:p>
            <a:r>
              <a:rPr lang="en-GB" b="1" dirty="0"/>
              <a:t>Calculation of the end score</a:t>
            </a:r>
            <a:r>
              <a:rPr lang="en-GB" dirty="0"/>
              <a:t>: </a:t>
            </a:r>
          </a:p>
          <a:p>
            <a:pPr lvl="1"/>
            <a:r>
              <a:rPr lang="en-GB" sz="1800" dirty="0"/>
              <a:t>If the first Round comprises only one Test, the total Final score will be calculated with a ratio of 40% for the result of the first Round (one Test) and a ratio of 60% for the result of the Final (one Test). </a:t>
            </a:r>
          </a:p>
          <a:p>
            <a:pPr lvl="2"/>
            <a:r>
              <a:rPr lang="en-GB" b="1" dirty="0"/>
              <a:t>Example</a:t>
            </a:r>
            <a:r>
              <a:rPr lang="en-GB" i="1" dirty="0"/>
              <a:t>: </a:t>
            </a:r>
          </a:p>
          <a:p>
            <a:pPr lvl="3"/>
            <a:r>
              <a:rPr lang="en-GB" i="1" dirty="0"/>
              <a:t>Senior Squad Championships class </a:t>
            </a:r>
            <a:r>
              <a:rPr lang="en-GB" i="1" dirty="0">
                <a:solidFill>
                  <a:srgbClr val="FF0000"/>
                </a:solidFill>
              </a:rPr>
              <a:t>first</a:t>
            </a:r>
            <a:r>
              <a:rPr lang="en-GB" i="1" dirty="0"/>
              <a:t> round</a:t>
            </a:r>
            <a:r>
              <a:rPr lang="en-GB" dirty="0"/>
              <a:t>: </a:t>
            </a:r>
          </a:p>
          <a:p>
            <a:pPr marL="1371600" lvl="3" indent="0">
              <a:buNone/>
            </a:pPr>
            <a:r>
              <a:rPr lang="en-GB" dirty="0"/>
              <a:t>Compulsory 40% of the final score</a:t>
            </a:r>
          </a:p>
          <a:p>
            <a:pPr lvl="3"/>
            <a:r>
              <a:rPr lang="en-GB" i="1" dirty="0"/>
              <a:t>Senior Squad Championships class </a:t>
            </a:r>
            <a:r>
              <a:rPr lang="en-GB" i="1" dirty="0">
                <a:solidFill>
                  <a:srgbClr val="FF0000"/>
                </a:solidFill>
              </a:rPr>
              <a:t>second</a:t>
            </a:r>
            <a:r>
              <a:rPr lang="en-GB" i="1" dirty="0"/>
              <a:t> round</a:t>
            </a:r>
            <a:r>
              <a:rPr lang="en-GB" dirty="0"/>
              <a:t>: </a:t>
            </a:r>
          </a:p>
          <a:p>
            <a:pPr marL="1371600" lvl="3" indent="0">
              <a:buNone/>
            </a:pPr>
            <a:r>
              <a:rPr lang="en-GB" dirty="0"/>
              <a:t>Free Test 60% of the final score</a:t>
            </a:r>
          </a:p>
          <a:p>
            <a:pPr lvl="3"/>
            <a:endParaRPr lang="en-GB" dirty="0"/>
          </a:p>
          <a:p>
            <a:endParaRPr lang="en-GB" dirty="0"/>
          </a:p>
          <a:p>
            <a:pPr indent="0">
              <a:buNone/>
            </a:pPr>
            <a:endParaRPr lang="en-GB" dirty="0"/>
          </a:p>
        </p:txBody>
      </p:sp>
      <p:sp>
        <p:nvSpPr>
          <p:cNvPr id="3" name="Title 2">
            <a:extLst>
              <a:ext uri="{FF2B5EF4-FFF2-40B4-BE49-F238E27FC236}">
                <a16:creationId xmlns:a16="http://schemas.microsoft.com/office/drawing/2014/main" id="{9F199026-9D41-AD4B-9DE6-11B0E7049071}"/>
              </a:ext>
            </a:extLst>
          </p:cNvPr>
          <p:cNvSpPr>
            <a:spLocks noGrp="1"/>
          </p:cNvSpPr>
          <p:nvPr>
            <p:ph type="title"/>
          </p:nvPr>
        </p:nvSpPr>
        <p:spPr/>
        <p:txBody>
          <a:bodyPr/>
          <a:lstStyle/>
          <a:p>
            <a:r>
              <a:rPr lang="en-GB" dirty="0"/>
              <a:t>Scoring  - calculation of the scores</a:t>
            </a:r>
          </a:p>
        </p:txBody>
      </p:sp>
    </p:spTree>
    <p:extLst>
      <p:ext uri="{BB962C8B-B14F-4D97-AF65-F5344CB8AC3E}">
        <p14:creationId xmlns:p14="http://schemas.microsoft.com/office/powerpoint/2010/main" val="74105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38EE66-9373-5E48-8B13-A11C9F5D1BA2}"/>
              </a:ext>
            </a:extLst>
          </p:cNvPr>
          <p:cNvSpPr txBox="1">
            <a:spLocks/>
          </p:cNvSpPr>
          <p:nvPr/>
        </p:nvSpPr>
        <p:spPr>
          <a:xfrm>
            <a:off x="447040" y="319303"/>
            <a:ext cx="7697216" cy="514232"/>
          </a:xfrm>
          <a:prstGeom prst="rect">
            <a:avLst/>
          </a:prstGeom>
        </p:spPr>
        <p:txBody>
          <a:bodyPr vert="horz" lIns="0" rIns="0"/>
          <a:lstStyle>
            <a:lvl1pPr algn="l" defTabSz="457200" rtl="0" eaLnBrk="1" latinLnBrk="0" hangingPunct="1">
              <a:lnSpc>
                <a:spcPts val="3400"/>
              </a:lnSpc>
              <a:spcBef>
                <a:spcPct val="0"/>
              </a:spcBef>
              <a:buNone/>
              <a:defRPr sz="2800" b="1" kern="1200">
                <a:solidFill>
                  <a:srgbClr val="4B0A57"/>
                </a:solidFill>
                <a:latin typeface="FEI bold"/>
                <a:ea typeface="+mj-ea"/>
                <a:cs typeface="FEI bold"/>
              </a:defRPr>
            </a:lvl1pPr>
          </a:lstStyle>
          <a:p>
            <a:r>
              <a:rPr lang="en-GB" dirty="0"/>
              <a:t>Starting possibilities</a:t>
            </a:r>
            <a:endParaRPr lang="en-US" dirty="0"/>
          </a:p>
        </p:txBody>
      </p:sp>
      <p:sp>
        <p:nvSpPr>
          <p:cNvPr id="5" name="Text Placeholder 1">
            <a:extLst>
              <a:ext uri="{FF2B5EF4-FFF2-40B4-BE49-F238E27FC236}">
                <a16:creationId xmlns:a16="http://schemas.microsoft.com/office/drawing/2014/main" id="{7128822C-566B-4842-9E27-2C43E5354B25}"/>
              </a:ext>
            </a:extLst>
          </p:cNvPr>
          <p:cNvSpPr>
            <a:spLocks noGrp="1"/>
          </p:cNvSpPr>
          <p:nvPr>
            <p:ph type="body" sz="quarter" idx="11"/>
          </p:nvPr>
        </p:nvSpPr>
        <p:spPr>
          <a:xfrm>
            <a:off x="446400" y="1014045"/>
            <a:ext cx="8387999" cy="3963307"/>
          </a:xfrm>
        </p:spPr>
        <p:txBody>
          <a:bodyPr/>
          <a:lstStyle/>
          <a:p>
            <a:r>
              <a:rPr lang="en-GB" dirty="0"/>
              <a:t>	</a:t>
            </a:r>
            <a:r>
              <a:rPr lang="en-GB" sz="1900" dirty="0"/>
              <a:t>A </a:t>
            </a:r>
            <a:r>
              <a:rPr lang="en-GB" sz="1900" dirty="0" err="1"/>
              <a:t>Vaulter</a:t>
            </a:r>
            <a:r>
              <a:rPr lang="en-GB" sz="1900" dirty="0"/>
              <a:t> may only compete in either the Senior Championship or in a Youth 	Championships (Juniors </a:t>
            </a:r>
            <a:r>
              <a:rPr lang="en-GB" sz="1900" dirty="0">
                <a:solidFill>
                  <a:srgbClr val="FF0000"/>
                </a:solidFill>
              </a:rPr>
              <a:t>or Young </a:t>
            </a:r>
            <a:r>
              <a:rPr lang="en-GB" sz="1900" dirty="0" err="1">
                <a:solidFill>
                  <a:srgbClr val="FF0000"/>
                </a:solidFill>
              </a:rPr>
              <a:t>Vaulters</a:t>
            </a:r>
            <a:r>
              <a:rPr lang="en-GB" sz="1900" dirty="0">
                <a:solidFill>
                  <a:srgbClr val="FF0000"/>
                </a:solidFill>
              </a:rPr>
              <a:t>)</a:t>
            </a:r>
            <a:r>
              <a:rPr lang="en-GB" sz="1900" dirty="0"/>
              <a:t> in any calendar year. </a:t>
            </a:r>
          </a:p>
          <a:p>
            <a:pPr lvl="1"/>
            <a:r>
              <a:rPr lang="en-GB" sz="1900" dirty="0"/>
              <a:t>However, and notwithstanding anything to the contrary in the GRs, a </a:t>
            </a:r>
            <a:r>
              <a:rPr lang="en-GB" sz="1900" dirty="0" err="1"/>
              <a:t>Vaulter</a:t>
            </a:r>
            <a:r>
              <a:rPr lang="en-GB" sz="1900" dirty="0"/>
              <a:t> competing in a Junior Individual Championship competition </a:t>
            </a:r>
            <a:r>
              <a:rPr lang="en-GB" sz="1900" dirty="0">
                <a:solidFill>
                  <a:srgbClr val="FF0000"/>
                </a:solidFill>
              </a:rPr>
              <a:t>or a Young </a:t>
            </a:r>
            <a:r>
              <a:rPr lang="en-GB" sz="1900" dirty="0" err="1">
                <a:solidFill>
                  <a:srgbClr val="FF0000"/>
                </a:solidFill>
              </a:rPr>
              <a:t>Vaulters</a:t>
            </a:r>
            <a:r>
              <a:rPr lang="en-GB" sz="1900" dirty="0">
                <a:solidFill>
                  <a:srgbClr val="FF0000"/>
                </a:solidFill>
              </a:rPr>
              <a:t> Championship </a:t>
            </a:r>
            <a:r>
              <a:rPr lang="en-GB" sz="1900" dirty="0"/>
              <a:t>may compete in a Senior Squad Championship Competition in the same calendar year (this possibility is the only exception to the rule). </a:t>
            </a:r>
          </a:p>
          <a:p>
            <a:pPr lvl="1"/>
            <a:r>
              <a:rPr lang="en-GB" sz="1900" dirty="0"/>
              <a:t>When Youth and Senior Championships are held concurrently, such </a:t>
            </a:r>
            <a:r>
              <a:rPr lang="en-GB" sz="1900" dirty="0" err="1"/>
              <a:t>Vaulter</a:t>
            </a:r>
            <a:r>
              <a:rPr lang="en-GB" sz="1900" dirty="0"/>
              <a:t> may only compete in two Competitions in total. </a:t>
            </a:r>
          </a:p>
          <a:p>
            <a:pPr lvl="1"/>
            <a:r>
              <a:rPr lang="en-GB" sz="1900" dirty="0"/>
              <a:t>When Youth and Senior Championships are held separately, the participation of such </a:t>
            </a:r>
            <a:r>
              <a:rPr lang="en-GB" sz="1900" dirty="0" err="1"/>
              <a:t>Vaulter</a:t>
            </a:r>
            <a:r>
              <a:rPr lang="en-GB" sz="1900" dirty="0"/>
              <a:t> in the Senior Championships is strictly limited to the Squad of his/her Nation.</a:t>
            </a:r>
            <a:br>
              <a:rPr lang="en-GB" sz="1900" dirty="0"/>
            </a:br>
            <a:endParaRPr lang="en-GB" sz="1900" dirty="0"/>
          </a:p>
          <a:p>
            <a:endParaRPr lang="en-GB" dirty="0"/>
          </a:p>
        </p:txBody>
      </p:sp>
    </p:spTree>
    <p:extLst>
      <p:ext uri="{BB962C8B-B14F-4D97-AF65-F5344CB8AC3E}">
        <p14:creationId xmlns:p14="http://schemas.microsoft.com/office/powerpoint/2010/main" val="188381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A1F80-CCFD-BA47-B62B-C6A9BCCA0949}"/>
              </a:ext>
            </a:extLst>
          </p:cNvPr>
          <p:cNvSpPr>
            <a:spLocks noGrp="1"/>
          </p:cNvSpPr>
          <p:nvPr>
            <p:ph type="body" sz="quarter" idx="11"/>
          </p:nvPr>
        </p:nvSpPr>
        <p:spPr/>
        <p:txBody>
          <a:bodyPr/>
          <a:lstStyle/>
          <a:p>
            <a:endParaRPr lang="en-GB" dirty="0"/>
          </a:p>
          <a:p>
            <a:r>
              <a:rPr lang="en-GB" dirty="0"/>
              <a:t>NF may enter additional Pas-de Deux with 2 </a:t>
            </a:r>
            <a:r>
              <a:rPr lang="en-GB" dirty="0" err="1"/>
              <a:t>vaulters</a:t>
            </a:r>
            <a:r>
              <a:rPr lang="en-GB" dirty="0"/>
              <a:t>, plus 1 reserve Horse and 1 reserve Lunger.</a:t>
            </a:r>
          </a:p>
          <a:p>
            <a:endParaRPr lang="en-GB" dirty="0"/>
          </a:p>
          <a:p>
            <a:endParaRPr lang="en-GB" dirty="0"/>
          </a:p>
          <a:p>
            <a:r>
              <a:rPr lang="en-GB" dirty="0"/>
              <a:t>Increasing number of Grooms to 1 Groom per Horse.</a:t>
            </a:r>
          </a:p>
        </p:txBody>
      </p:sp>
      <p:sp>
        <p:nvSpPr>
          <p:cNvPr id="3" name="Title 2">
            <a:extLst>
              <a:ext uri="{FF2B5EF4-FFF2-40B4-BE49-F238E27FC236}">
                <a16:creationId xmlns:a16="http://schemas.microsoft.com/office/drawing/2014/main" id="{47B3C104-61D4-074E-80CE-D3AE80153233}"/>
              </a:ext>
            </a:extLst>
          </p:cNvPr>
          <p:cNvSpPr>
            <a:spLocks noGrp="1"/>
          </p:cNvSpPr>
          <p:nvPr>
            <p:ph type="title"/>
          </p:nvPr>
        </p:nvSpPr>
        <p:spPr/>
        <p:txBody>
          <a:bodyPr/>
          <a:lstStyle/>
          <a:p>
            <a:r>
              <a:rPr lang="en-GB" dirty="0"/>
              <a:t>Entries per NF at the Championships</a:t>
            </a:r>
          </a:p>
        </p:txBody>
      </p:sp>
    </p:spTree>
    <p:extLst>
      <p:ext uri="{BB962C8B-B14F-4D97-AF65-F5344CB8AC3E}">
        <p14:creationId xmlns:p14="http://schemas.microsoft.com/office/powerpoint/2010/main" val="28781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A1F80-CCFD-BA47-B62B-C6A9BCCA0949}"/>
              </a:ext>
            </a:extLst>
          </p:cNvPr>
          <p:cNvSpPr>
            <a:spLocks noGrp="1"/>
          </p:cNvSpPr>
          <p:nvPr>
            <p:ph type="body" sz="quarter" idx="11"/>
          </p:nvPr>
        </p:nvSpPr>
        <p:spPr/>
        <p:txBody>
          <a:bodyPr/>
          <a:lstStyle/>
          <a:p>
            <a:r>
              <a:rPr lang="en-GB" dirty="0"/>
              <a:t>At Championships, a Pas-de-Deux may be </a:t>
            </a:r>
            <a:r>
              <a:rPr lang="en-GB" dirty="0" err="1"/>
              <a:t>substituded</a:t>
            </a:r>
            <a:r>
              <a:rPr lang="en-GB" dirty="0"/>
              <a:t> by the reserve Pas-de-Deux up to one hour before the beginning of the first test of the Competition </a:t>
            </a:r>
          </a:p>
          <a:p>
            <a:endParaRPr lang="en-GB" dirty="0"/>
          </a:p>
        </p:txBody>
      </p:sp>
      <p:sp>
        <p:nvSpPr>
          <p:cNvPr id="3" name="Title 2">
            <a:extLst>
              <a:ext uri="{FF2B5EF4-FFF2-40B4-BE49-F238E27FC236}">
                <a16:creationId xmlns:a16="http://schemas.microsoft.com/office/drawing/2014/main" id="{47B3C104-61D4-074E-80CE-D3AE80153233}"/>
              </a:ext>
            </a:extLst>
          </p:cNvPr>
          <p:cNvSpPr>
            <a:spLocks noGrp="1"/>
          </p:cNvSpPr>
          <p:nvPr>
            <p:ph type="title"/>
          </p:nvPr>
        </p:nvSpPr>
        <p:spPr/>
        <p:txBody>
          <a:bodyPr/>
          <a:lstStyle/>
          <a:p>
            <a:r>
              <a:rPr lang="en-GB" dirty="0"/>
              <a:t>Substitution</a:t>
            </a:r>
          </a:p>
        </p:txBody>
      </p:sp>
    </p:spTree>
    <p:extLst>
      <p:ext uri="{BB962C8B-B14F-4D97-AF65-F5344CB8AC3E}">
        <p14:creationId xmlns:p14="http://schemas.microsoft.com/office/powerpoint/2010/main" val="343086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AAB250-53B5-0842-8791-ECF616A0BEE6}"/>
              </a:ext>
            </a:extLst>
          </p:cNvPr>
          <p:cNvSpPr>
            <a:spLocks noGrp="1"/>
          </p:cNvSpPr>
          <p:nvPr>
            <p:ph type="body" sz="quarter" idx="11"/>
          </p:nvPr>
        </p:nvSpPr>
        <p:spPr/>
        <p:txBody>
          <a:bodyPr/>
          <a:lstStyle/>
          <a:p>
            <a:r>
              <a:rPr lang="en-GB" b="1" dirty="0"/>
              <a:t>The Judge at A may eliminate an Athlete and/or Horse in the following cases:</a:t>
            </a:r>
          </a:p>
          <a:p>
            <a:pPr lvl="1"/>
            <a:r>
              <a:rPr lang="en-GB" dirty="0"/>
              <a:t>If the </a:t>
            </a:r>
            <a:r>
              <a:rPr lang="en-GB" b="1" dirty="0"/>
              <a:t>Judge at A </a:t>
            </a:r>
            <a:r>
              <a:rPr lang="en-GB" dirty="0"/>
              <a:t>suspects fresh blood anywhere on the Horse during the test, he will stop the Horse to check for blood. If the Horse shows fresh blood, it will be eliminated. The elimination is final. If the Judge through examination clarifies that the Horse has no fresh blood, the Horse may resume and finish its test. </a:t>
            </a:r>
          </a:p>
          <a:p>
            <a:pPr lvl="1"/>
            <a:r>
              <a:rPr lang="en-GB" dirty="0"/>
              <a:t> If the </a:t>
            </a:r>
            <a:r>
              <a:rPr lang="en-GB" b="1" dirty="0"/>
              <a:t>FEI Steward </a:t>
            </a:r>
            <a:r>
              <a:rPr lang="en-GB" dirty="0"/>
              <a:t>discovers fresh blood in the Horse’s mouth during the check at the end of the test (Article 719.4), he/she informs the Judge at A, who will eliminate the Competitive Unit. </a:t>
            </a:r>
          </a:p>
          <a:p>
            <a:pPr lvl="1"/>
            <a:endParaRPr lang="en-GB" dirty="0"/>
          </a:p>
          <a:p>
            <a:endParaRPr lang="en-GB" dirty="0"/>
          </a:p>
          <a:p>
            <a:endParaRPr lang="en-GB" dirty="0"/>
          </a:p>
        </p:txBody>
      </p:sp>
      <p:sp>
        <p:nvSpPr>
          <p:cNvPr id="3" name="Title 2">
            <a:extLst>
              <a:ext uri="{FF2B5EF4-FFF2-40B4-BE49-F238E27FC236}">
                <a16:creationId xmlns:a16="http://schemas.microsoft.com/office/drawing/2014/main" id="{1E57A8A2-10D2-5446-A06A-E7B9974845EE}"/>
              </a:ext>
            </a:extLst>
          </p:cNvPr>
          <p:cNvSpPr>
            <a:spLocks noGrp="1"/>
          </p:cNvSpPr>
          <p:nvPr>
            <p:ph type="title"/>
          </p:nvPr>
        </p:nvSpPr>
        <p:spPr/>
        <p:txBody>
          <a:bodyPr/>
          <a:lstStyle/>
          <a:p>
            <a:r>
              <a:rPr lang="en-GB" dirty="0"/>
              <a:t>HORSE BLOOD RULE</a:t>
            </a:r>
          </a:p>
        </p:txBody>
      </p:sp>
    </p:spTree>
    <p:extLst>
      <p:ext uri="{BB962C8B-B14F-4D97-AF65-F5344CB8AC3E}">
        <p14:creationId xmlns:p14="http://schemas.microsoft.com/office/powerpoint/2010/main" val="29295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AAB250-53B5-0842-8791-ECF616A0BEE6}"/>
              </a:ext>
            </a:extLst>
          </p:cNvPr>
          <p:cNvSpPr>
            <a:spLocks noGrp="1"/>
          </p:cNvSpPr>
          <p:nvPr>
            <p:ph type="body" sz="quarter" idx="11"/>
          </p:nvPr>
        </p:nvSpPr>
        <p:spPr/>
        <p:txBody>
          <a:bodyPr/>
          <a:lstStyle/>
          <a:p>
            <a:r>
              <a:rPr lang="en-GB" b="1" dirty="0"/>
              <a:t>The Judge at A may eliminate an Athlete and/or Horse in the following cases:</a:t>
            </a:r>
          </a:p>
          <a:p>
            <a:pPr lvl="1"/>
            <a:r>
              <a:rPr lang="en-GB" sz="1900" dirty="0"/>
              <a:t>If the FEI Steward discovers fresh blood anywhere else on the Horse’s body (i.e. </a:t>
            </a:r>
            <a:r>
              <a:rPr lang="en-GB" sz="1900" b="1" dirty="0"/>
              <a:t>other than the Horse’s mouth</a:t>
            </a:r>
            <a:r>
              <a:rPr lang="en-GB" sz="1900" dirty="0"/>
              <a:t>) during the check at the end of the test, the Competitive </a:t>
            </a:r>
            <a:r>
              <a:rPr lang="en-GB" sz="1900" b="1" dirty="0"/>
              <a:t>Unit is not automatically eliminated</a:t>
            </a:r>
            <a:r>
              <a:rPr lang="en-GB" sz="1900" dirty="0"/>
              <a:t>. The FEI Chief Steward shall inform the Judge at A whether the Horse is fit to continue in following competition(s) in the Event. </a:t>
            </a:r>
            <a:r>
              <a:rPr lang="en-GB" sz="1900" b="1" dirty="0"/>
              <a:t>The Judge at A will take a decision on the Horse’s fitness to continue, based on the FEI Veterinarian’s advice</a:t>
            </a:r>
            <a:r>
              <a:rPr lang="en-GB" sz="1900" dirty="0"/>
              <a:t>. If the Judge at A decides the Horse </a:t>
            </a:r>
            <a:r>
              <a:rPr lang="en-GB" sz="1900" b="1" dirty="0"/>
              <a:t>is not fit to continue, the Horse will not be permitted to take part in any further Competition(s) or tests at the Event</a:t>
            </a:r>
            <a:r>
              <a:rPr lang="en-GB" sz="1900" dirty="0"/>
              <a:t>, but the result(s) obtained by the Competitive Unit in any Competition(s) or tests already completed shall </a:t>
            </a:r>
            <a:r>
              <a:rPr lang="en-GB" dirty="0"/>
              <a:t>stand </a:t>
            </a:r>
          </a:p>
          <a:p>
            <a:pPr lvl="1"/>
            <a:r>
              <a:rPr lang="en-GB" dirty="0"/>
              <a:t> </a:t>
            </a:r>
          </a:p>
          <a:p>
            <a:pPr lvl="1"/>
            <a:endParaRPr lang="en-GB" dirty="0"/>
          </a:p>
          <a:p>
            <a:endParaRPr lang="en-GB" dirty="0"/>
          </a:p>
          <a:p>
            <a:endParaRPr lang="en-GB" dirty="0"/>
          </a:p>
        </p:txBody>
      </p:sp>
      <p:sp>
        <p:nvSpPr>
          <p:cNvPr id="3" name="Title 2">
            <a:extLst>
              <a:ext uri="{FF2B5EF4-FFF2-40B4-BE49-F238E27FC236}">
                <a16:creationId xmlns:a16="http://schemas.microsoft.com/office/drawing/2014/main" id="{1E57A8A2-10D2-5446-A06A-E7B9974845EE}"/>
              </a:ext>
            </a:extLst>
          </p:cNvPr>
          <p:cNvSpPr>
            <a:spLocks noGrp="1"/>
          </p:cNvSpPr>
          <p:nvPr>
            <p:ph type="title"/>
          </p:nvPr>
        </p:nvSpPr>
        <p:spPr/>
        <p:txBody>
          <a:bodyPr/>
          <a:lstStyle/>
          <a:p>
            <a:r>
              <a:rPr lang="en-GB" dirty="0"/>
              <a:t>HORSE BLOOD RULE</a:t>
            </a:r>
          </a:p>
        </p:txBody>
      </p:sp>
    </p:spTree>
    <p:extLst>
      <p:ext uri="{BB962C8B-B14F-4D97-AF65-F5344CB8AC3E}">
        <p14:creationId xmlns:p14="http://schemas.microsoft.com/office/powerpoint/2010/main" val="10332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AAB250-53B5-0842-8791-ECF616A0BEE6}"/>
              </a:ext>
            </a:extLst>
          </p:cNvPr>
          <p:cNvSpPr>
            <a:spLocks noGrp="1"/>
          </p:cNvSpPr>
          <p:nvPr>
            <p:ph type="body" sz="quarter" idx="11"/>
          </p:nvPr>
        </p:nvSpPr>
        <p:spPr/>
        <p:txBody>
          <a:bodyPr/>
          <a:lstStyle/>
          <a:p>
            <a:r>
              <a:rPr lang="en-GB" b="1" dirty="0"/>
              <a:t>The Judge at A may eliminate an Athlete and/or Horse in the following cases:</a:t>
            </a:r>
          </a:p>
          <a:p>
            <a:pPr lvl="1"/>
            <a:r>
              <a:rPr lang="en-GB" dirty="0"/>
              <a:t>If the Horse is eliminated pursuant to the above, or </a:t>
            </a:r>
            <a:r>
              <a:rPr lang="en-GB" b="1" dirty="0"/>
              <a:t>if the Horse is injured during the test and starts bleeding after finishing the test, it should be examined by an FEI Veterinarian</a:t>
            </a:r>
            <a:r>
              <a:rPr lang="en-GB" dirty="0"/>
              <a:t> prior to the next Competition to determine if it is fit to continue in the Event the following day(s). The decision of the FEI Veterinarian is not subject to appeal.</a:t>
            </a:r>
          </a:p>
          <a:p>
            <a:pPr lvl="1"/>
            <a:r>
              <a:rPr lang="en-GB" b="1" dirty="0"/>
              <a:t>Fall of a Horse</a:t>
            </a:r>
            <a:r>
              <a:rPr lang="en-GB" dirty="0"/>
              <a:t>. The Horse must be considered fit to continue in the event by the FEI Veterinary Delegate, before it may be permitted to take part in a next round or Competition. </a:t>
            </a:r>
          </a:p>
          <a:p>
            <a:pPr lvl="1"/>
            <a:endParaRPr lang="en-GB" dirty="0"/>
          </a:p>
          <a:p>
            <a:pPr marL="270000" lvl="1" indent="0">
              <a:buNone/>
            </a:pPr>
            <a:r>
              <a:rPr lang="en-GB" dirty="0"/>
              <a:t> </a:t>
            </a:r>
          </a:p>
          <a:p>
            <a:pPr lvl="1"/>
            <a:endParaRPr lang="en-GB" dirty="0"/>
          </a:p>
          <a:p>
            <a:endParaRPr lang="en-GB" dirty="0"/>
          </a:p>
          <a:p>
            <a:endParaRPr lang="en-GB" dirty="0"/>
          </a:p>
        </p:txBody>
      </p:sp>
      <p:sp>
        <p:nvSpPr>
          <p:cNvPr id="3" name="Title 2">
            <a:extLst>
              <a:ext uri="{FF2B5EF4-FFF2-40B4-BE49-F238E27FC236}">
                <a16:creationId xmlns:a16="http://schemas.microsoft.com/office/drawing/2014/main" id="{1E57A8A2-10D2-5446-A06A-E7B9974845EE}"/>
              </a:ext>
            </a:extLst>
          </p:cNvPr>
          <p:cNvSpPr>
            <a:spLocks noGrp="1"/>
          </p:cNvSpPr>
          <p:nvPr>
            <p:ph type="title"/>
          </p:nvPr>
        </p:nvSpPr>
        <p:spPr/>
        <p:txBody>
          <a:bodyPr/>
          <a:lstStyle/>
          <a:p>
            <a:r>
              <a:rPr lang="en-GB" dirty="0"/>
              <a:t>HORSE BLOOD RULE</a:t>
            </a:r>
          </a:p>
        </p:txBody>
      </p:sp>
    </p:spTree>
    <p:extLst>
      <p:ext uri="{BB962C8B-B14F-4D97-AF65-F5344CB8AC3E}">
        <p14:creationId xmlns:p14="http://schemas.microsoft.com/office/powerpoint/2010/main" val="1247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checkerboard(across)">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checkerboard(across)">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A1F80-CCFD-BA47-B62B-C6A9BCCA0949}"/>
              </a:ext>
            </a:extLst>
          </p:cNvPr>
          <p:cNvSpPr>
            <a:spLocks noGrp="1"/>
          </p:cNvSpPr>
          <p:nvPr>
            <p:ph type="body" sz="quarter" idx="11"/>
          </p:nvPr>
        </p:nvSpPr>
        <p:spPr/>
        <p:txBody>
          <a:bodyPr/>
          <a:lstStyle/>
          <a:p>
            <a:r>
              <a:rPr lang="en-GB" b="1" dirty="0"/>
              <a:t>Bridle with nose band</a:t>
            </a:r>
          </a:p>
          <a:p>
            <a:endParaRPr lang="en-GB" b="1" dirty="0"/>
          </a:p>
          <a:p>
            <a:pPr indent="0">
              <a:buNone/>
            </a:pPr>
            <a:endParaRPr lang="en-GB" sz="2000" dirty="0"/>
          </a:p>
          <a:p>
            <a:endParaRPr lang="en-GB" sz="2000" dirty="0"/>
          </a:p>
          <a:p>
            <a:endParaRPr lang="en-GB" sz="2000" b="1" dirty="0"/>
          </a:p>
          <a:p>
            <a:endParaRPr lang="en-GB" dirty="0"/>
          </a:p>
        </p:txBody>
      </p:sp>
      <p:sp>
        <p:nvSpPr>
          <p:cNvPr id="3" name="Title 2">
            <a:extLst>
              <a:ext uri="{FF2B5EF4-FFF2-40B4-BE49-F238E27FC236}">
                <a16:creationId xmlns:a16="http://schemas.microsoft.com/office/drawing/2014/main" id="{47B3C104-61D4-074E-80CE-D3AE80153233}"/>
              </a:ext>
            </a:extLst>
          </p:cNvPr>
          <p:cNvSpPr>
            <a:spLocks noGrp="1"/>
          </p:cNvSpPr>
          <p:nvPr>
            <p:ph type="title"/>
          </p:nvPr>
        </p:nvSpPr>
        <p:spPr/>
        <p:txBody>
          <a:bodyPr/>
          <a:lstStyle/>
          <a:p>
            <a:r>
              <a:rPr lang="en-GB" dirty="0"/>
              <a:t>Vaulting Horse - Equipment</a:t>
            </a:r>
          </a:p>
        </p:txBody>
      </p:sp>
      <p:pic>
        <p:nvPicPr>
          <p:cNvPr id="6" name="Picture 5" descr="Diagram&#10;&#10;Description automatically generated">
            <a:extLst>
              <a:ext uri="{FF2B5EF4-FFF2-40B4-BE49-F238E27FC236}">
                <a16:creationId xmlns:a16="http://schemas.microsoft.com/office/drawing/2014/main" id="{E3CB60EE-60D3-D346-BCFC-31BA06C0E127}"/>
              </a:ext>
            </a:extLst>
          </p:cNvPr>
          <p:cNvPicPr>
            <a:picLocks noChangeAspect="1"/>
          </p:cNvPicPr>
          <p:nvPr/>
        </p:nvPicPr>
        <p:blipFill>
          <a:blip r:embed="rId3"/>
          <a:stretch>
            <a:fillRect/>
          </a:stretch>
        </p:blipFill>
        <p:spPr>
          <a:xfrm>
            <a:off x="3327662" y="1159115"/>
            <a:ext cx="5369938" cy="3521440"/>
          </a:xfrm>
          <a:prstGeom prst="rect">
            <a:avLst/>
          </a:prstGeom>
        </p:spPr>
      </p:pic>
    </p:spTree>
    <p:extLst>
      <p:ext uri="{BB962C8B-B14F-4D97-AF65-F5344CB8AC3E}">
        <p14:creationId xmlns:p14="http://schemas.microsoft.com/office/powerpoint/2010/main" val="909962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9A1F80-CCFD-BA47-B62B-C6A9BCCA0949}"/>
              </a:ext>
            </a:extLst>
          </p:cNvPr>
          <p:cNvSpPr>
            <a:spLocks noGrp="1"/>
          </p:cNvSpPr>
          <p:nvPr>
            <p:ph type="body" sz="quarter" idx="11"/>
          </p:nvPr>
        </p:nvSpPr>
        <p:spPr/>
        <p:txBody>
          <a:bodyPr/>
          <a:lstStyle/>
          <a:p>
            <a:r>
              <a:rPr lang="en-GB" b="1" dirty="0"/>
              <a:t>Snaffle bit</a:t>
            </a:r>
          </a:p>
          <a:p>
            <a:endParaRPr lang="en-GB" sz="2000" b="1" dirty="0"/>
          </a:p>
          <a:p>
            <a:endParaRPr lang="en-GB" dirty="0"/>
          </a:p>
        </p:txBody>
      </p:sp>
      <p:sp>
        <p:nvSpPr>
          <p:cNvPr id="3" name="Title 2">
            <a:extLst>
              <a:ext uri="{FF2B5EF4-FFF2-40B4-BE49-F238E27FC236}">
                <a16:creationId xmlns:a16="http://schemas.microsoft.com/office/drawing/2014/main" id="{47B3C104-61D4-074E-80CE-D3AE80153233}"/>
              </a:ext>
            </a:extLst>
          </p:cNvPr>
          <p:cNvSpPr>
            <a:spLocks noGrp="1"/>
          </p:cNvSpPr>
          <p:nvPr>
            <p:ph type="title"/>
          </p:nvPr>
        </p:nvSpPr>
        <p:spPr/>
        <p:txBody>
          <a:bodyPr/>
          <a:lstStyle/>
          <a:p>
            <a:r>
              <a:rPr lang="en-GB" dirty="0"/>
              <a:t>Vaulting Horse - Equipment</a:t>
            </a:r>
          </a:p>
        </p:txBody>
      </p:sp>
      <p:pic>
        <p:nvPicPr>
          <p:cNvPr id="5" name="Picture 4" descr="Shape, polygon&#10;&#10;Description automatically generated">
            <a:extLst>
              <a:ext uri="{FF2B5EF4-FFF2-40B4-BE49-F238E27FC236}">
                <a16:creationId xmlns:a16="http://schemas.microsoft.com/office/drawing/2014/main" id="{317B0499-D1D5-0146-8B94-D4622C3F4C5B}"/>
              </a:ext>
            </a:extLst>
          </p:cNvPr>
          <p:cNvPicPr>
            <a:picLocks noChangeAspect="1"/>
          </p:cNvPicPr>
          <p:nvPr/>
        </p:nvPicPr>
        <p:blipFill>
          <a:blip r:embed="rId3"/>
          <a:stretch>
            <a:fillRect/>
          </a:stretch>
        </p:blipFill>
        <p:spPr>
          <a:xfrm>
            <a:off x="309601" y="1326590"/>
            <a:ext cx="4104270" cy="2490320"/>
          </a:xfrm>
          <a:prstGeom prst="rect">
            <a:avLst/>
          </a:prstGeom>
        </p:spPr>
      </p:pic>
      <p:pic>
        <p:nvPicPr>
          <p:cNvPr id="7" name="Picture 6" descr="Diagram&#10;&#10;Description automatically generated">
            <a:extLst>
              <a:ext uri="{FF2B5EF4-FFF2-40B4-BE49-F238E27FC236}">
                <a16:creationId xmlns:a16="http://schemas.microsoft.com/office/drawing/2014/main" id="{FFAD6FD9-C7E3-0344-BAC9-C78375614D16}"/>
              </a:ext>
            </a:extLst>
          </p:cNvPr>
          <p:cNvPicPr>
            <a:picLocks noChangeAspect="1"/>
          </p:cNvPicPr>
          <p:nvPr/>
        </p:nvPicPr>
        <p:blipFill>
          <a:blip r:embed="rId4"/>
          <a:stretch>
            <a:fillRect/>
          </a:stretch>
        </p:blipFill>
        <p:spPr>
          <a:xfrm>
            <a:off x="4550670" y="1326590"/>
            <a:ext cx="4520504" cy="2062878"/>
          </a:xfrm>
          <a:prstGeom prst="rect">
            <a:avLst/>
          </a:prstGeom>
        </p:spPr>
      </p:pic>
    </p:spTree>
    <p:extLst>
      <p:ext uri="{BB962C8B-B14F-4D97-AF65-F5344CB8AC3E}">
        <p14:creationId xmlns:p14="http://schemas.microsoft.com/office/powerpoint/2010/main" val="1464704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b="1" dirty="0"/>
              <a:t>2.7. </a:t>
            </a:r>
            <a:r>
              <a:rPr lang="en-GB" dirty="0"/>
              <a:t>Bandages and/or brushing/overreach boots are optional. </a:t>
            </a:r>
            <a:r>
              <a:rPr lang="en-GB" dirty="0" err="1">
                <a:solidFill>
                  <a:srgbClr val="FF0000"/>
                </a:solidFill>
              </a:rPr>
              <a:t>Hoofboots</a:t>
            </a:r>
            <a:r>
              <a:rPr lang="en-GB" dirty="0">
                <a:solidFill>
                  <a:srgbClr val="FF0000"/>
                </a:solidFill>
              </a:rPr>
              <a:t> are authorised. </a:t>
            </a:r>
          </a:p>
          <a:p>
            <a:pPr marL="342900" indent="-342900"/>
            <a:r>
              <a:rPr lang="en-GB" b="1" dirty="0"/>
              <a:t>2.8. </a:t>
            </a:r>
            <a:r>
              <a:rPr lang="en-GB" dirty="0" err="1"/>
              <a:t>Earhoods</a:t>
            </a:r>
            <a:r>
              <a:rPr lang="en-GB" dirty="0"/>
              <a:t> and plugs are permitted for all Events and may also provide noise reduction and must allow the ears to move freely. Ear hoods must not cover the horse’s eyes. The ear hoods should be discreet in colour and design. Ear hoods may not be attached to the noseband</a:t>
            </a:r>
          </a:p>
          <a:p>
            <a:pPr marL="342900" indent="-342900"/>
            <a:r>
              <a:rPr lang="en-GB" b="1" dirty="0"/>
              <a:t>2.12.  </a:t>
            </a:r>
            <a:r>
              <a:rPr lang="en-GB" dirty="0">
                <a:solidFill>
                  <a:srgbClr val="FF0000"/>
                </a:solidFill>
              </a:rPr>
              <a:t>The Lunger must use a lunging whip</a:t>
            </a:r>
            <a:r>
              <a:rPr lang="en-GB" dirty="0"/>
              <a:t>. </a:t>
            </a:r>
          </a:p>
          <a:p>
            <a:pPr indent="0">
              <a:buNone/>
            </a:pPr>
            <a:endParaRPr lang="en-GB" dirty="0"/>
          </a:p>
          <a:p>
            <a:endParaRPr lang="en-GB" dirty="0">
              <a:solidFill>
                <a:srgbClr val="FF0000"/>
              </a:solidFill>
            </a:endParaRPr>
          </a:p>
          <a:p>
            <a:endParaRPr lang="en-GB"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Vaulting Horse - Equipment</a:t>
            </a:r>
          </a:p>
        </p:txBody>
      </p:sp>
    </p:spTree>
    <p:extLst>
      <p:ext uri="{BB962C8B-B14F-4D97-AF65-F5344CB8AC3E}">
        <p14:creationId xmlns:p14="http://schemas.microsoft.com/office/powerpoint/2010/main" val="47767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BD16F5-2E07-E149-9B43-AAFD86794B9F}"/>
              </a:ext>
            </a:extLst>
          </p:cNvPr>
          <p:cNvSpPr>
            <a:spLocks noGrp="1"/>
          </p:cNvSpPr>
          <p:nvPr>
            <p:ph type="body" sz="quarter" idx="11"/>
          </p:nvPr>
        </p:nvSpPr>
        <p:spPr/>
        <p:txBody>
          <a:bodyPr/>
          <a:lstStyle/>
          <a:p>
            <a:r>
              <a:rPr lang="en-GB" sz="2000" b="1" dirty="0" err="1"/>
              <a:t>Lonžérska</a:t>
            </a:r>
            <a:r>
              <a:rPr lang="en-GB" sz="2000" b="1" dirty="0"/>
              <a:t> </a:t>
            </a:r>
            <a:r>
              <a:rPr lang="en-GB" sz="2000" b="1" dirty="0" err="1"/>
              <a:t>skúška</a:t>
            </a:r>
            <a:r>
              <a:rPr lang="en-GB" sz="2000" b="1" dirty="0"/>
              <a:t> - </a:t>
            </a:r>
            <a:r>
              <a:rPr lang="en-GB" sz="2000" dirty="0"/>
              <a:t> </a:t>
            </a:r>
            <a:r>
              <a:rPr lang="en-GB" sz="2000" dirty="0" err="1"/>
              <a:t>na</a:t>
            </a:r>
            <a:r>
              <a:rPr lang="en-GB" sz="2000" dirty="0"/>
              <a:t> </a:t>
            </a:r>
            <a:r>
              <a:rPr lang="en-GB" sz="2000" dirty="0" err="1"/>
              <a:t>spôsobilost</a:t>
            </a:r>
            <a:r>
              <a:rPr lang="en-GB" sz="2000" dirty="0"/>
              <a:t>̌ </a:t>
            </a:r>
            <a:r>
              <a:rPr lang="en-GB" sz="2000" dirty="0" err="1"/>
              <a:t>lonžéra</a:t>
            </a:r>
            <a:r>
              <a:rPr lang="en-GB" sz="2000" dirty="0"/>
              <a:t> </a:t>
            </a:r>
            <a:r>
              <a:rPr lang="en-GB" sz="2000" dirty="0" err="1"/>
              <a:t>lonžovat</a:t>
            </a:r>
            <a:r>
              <a:rPr lang="en-GB" sz="2000" dirty="0"/>
              <a:t>̌ </a:t>
            </a:r>
            <a:r>
              <a:rPr lang="en-GB" sz="2000" dirty="0" err="1"/>
              <a:t>na</a:t>
            </a:r>
            <a:r>
              <a:rPr lang="en-GB" sz="2000" dirty="0"/>
              <a:t> </a:t>
            </a:r>
            <a:r>
              <a:rPr lang="en-GB" sz="2000" dirty="0" err="1"/>
              <a:t>pretekoch</a:t>
            </a:r>
            <a:r>
              <a:rPr lang="en-GB" sz="2000" dirty="0"/>
              <a:t> SJF je </a:t>
            </a:r>
            <a:r>
              <a:rPr lang="en-GB" sz="2000" dirty="0" err="1"/>
              <a:t>potrebne</a:t>
            </a:r>
            <a:r>
              <a:rPr lang="en-GB" sz="2000" dirty="0"/>
              <a:t>́ </a:t>
            </a:r>
            <a:r>
              <a:rPr lang="en-GB" sz="2000" dirty="0" err="1"/>
              <a:t>vlastnit</a:t>
            </a:r>
            <a:r>
              <a:rPr lang="en-GB" sz="2000" dirty="0"/>
              <a:t>̌ </a:t>
            </a:r>
            <a:r>
              <a:rPr lang="en-GB" sz="2000" dirty="0" err="1"/>
              <a:t>trénersku</a:t>
            </a:r>
            <a:r>
              <a:rPr lang="en-GB" sz="2000" dirty="0"/>
              <a:t>́ </a:t>
            </a:r>
            <a:r>
              <a:rPr lang="en-GB" sz="2000" dirty="0" err="1"/>
              <a:t>licenciu</a:t>
            </a:r>
            <a:r>
              <a:rPr lang="en-GB" sz="2000" dirty="0"/>
              <a:t> (</a:t>
            </a:r>
            <a:r>
              <a:rPr lang="en-GB" sz="2000" dirty="0" err="1"/>
              <a:t>iba</a:t>
            </a:r>
            <a:r>
              <a:rPr lang="en-GB" sz="2000" dirty="0"/>
              <a:t> </a:t>
            </a:r>
            <a:r>
              <a:rPr lang="en-GB" sz="2000" dirty="0" err="1"/>
              <a:t>lonžérska</a:t>
            </a:r>
            <a:r>
              <a:rPr lang="en-GB" sz="2000" dirty="0"/>
              <a:t> </a:t>
            </a:r>
            <a:r>
              <a:rPr lang="en-GB" sz="2000" dirty="0" err="1"/>
              <a:t>skúška</a:t>
            </a:r>
            <a:r>
              <a:rPr lang="en-GB" sz="2000" dirty="0"/>
              <a:t>, </a:t>
            </a:r>
            <a:r>
              <a:rPr lang="en-GB" sz="2000" dirty="0" err="1"/>
              <a:t>na</a:t>
            </a:r>
            <a:r>
              <a:rPr lang="en-GB" sz="2000" dirty="0"/>
              <a:t> </a:t>
            </a:r>
            <a:r>
              <a:rPr lang="en-GB" sz="2000" dirty="0" err="1"/>
              <a:t>základe</a:t>
            </a:r>
            <a:r>
              <a:rPr lang="en-GB" sz="2000" dirty="0"/>
              <a:t> </a:t>
            </a:r>
            <a:r>
              <a:rPr lang="en-GB" sz="2000" dirty="0" err="1"/>
              <a:t>predpisov</a:t>
            </a:r>
            <a:r>
              <a:rPr lang="en-GB" sz="2000" dirty="0"/>
              <a:t> SJF, </a:t>
            </a:r>
            <a:r>
              <a:rPr lang="en-GB" sz="2000" dirty="0" err="1"/>
              <a:t>nie</a:t>
            </a:r>
            <a:r>
              <a:rPr lang="en-GB" sz="2000" dirty="0"/>
              <a:t> je </a:t>
            </a:r>
            <a:r>
              <a:rPr lang="en-GB" sz="2000" dirty="0" err="1"/>
              <a:t>dostatočne</a:t>
            </a:r>
            <a:r>
              <a:rPr lang="en-GB" sz="2000" dirty="0"/>
              <a:t>́ </a:t>
            </a:r>
            <a:r>
              <a:rPr lang="en-GB" sz="2000" dirty="0" err="1"/>
              <a:t>dosiahnute</a:t>
            </a:r>
            <a:r>
              <a:rPr lang="en-GB" sz="2000" dirty="0"/>
              <a:t>́ </a:t>
            </a:r>
            <a:r>
              <a:rPr lang="en-GB" sz="2000" dirty="0" err="1"/>
              <a:t>vzdelanie</a:t>
            </a:r>
            <a:r>
              <a:rPr lang="en-GB" sz="2000" dirty="0"/>
              <a:t>)</a:t>
            </a:r>
          </a:p>
          <a:p>
            <a:endParaRPr lang="en-GB" sz="2000" dirty="0"/>
          </a:p>
          <a:p>
            <a:r>
              <a:rPr lang="en-GB" sz="2000" b="1" dirty="0" err="1"/>
              <a:t>Kódex</a:t>
            </a:r>
            <a:r>
              <a:rPr lang="en-GB" sz="2000" b="1" dirty="0"/>
              <a:t> </a:t>
            </a:r>
            <a:r>
              <a:rPr lang="en-GB" sz="2000" b="1" dirty="0" err="1"/>
              <a:t>reprezentanta</a:t>
            </a:r>
            <a:r>
              <a:rPr lang="en-GB" sz="2000" b="1" dirty="0"/>
              <a:t> bod 2 </a:t>
            </a:r>
            <a:r>
              <a:rPr lang="en-GB" sz="2000" dirty="0"/>
              <a:t>- </a:t>
            </a:r>
            <a:r>
              <a:rPr lang="en-GB" sz="2000" dirty="0" err="1"/>
              <a:t>Zákaz</a:t>
            </a:r>
            <a:r>
              <a:rPr lang="en-GB" sz="2000" dirty="0"/>
              <a:t> </a:t>
            </a:r>
            <a:r>
              <a:rPr lang="en-GB" sz="2000" dirty="0" err="1"/>
              <a:t>nosit</a:t>
            </a:r>
            <a:r>
              <a:rPr lang="en-GB" sz="2000" dirty="0"/>
              <a:t>̌ </a:t>
            </a:r>
            <a:r>
              <a:rPr lang="en-GB" sz="2000" dirty="0" err="1"/>
              <a:t>národny</a:t>
            </a:r>
            <a:r>
              <a:rPr lang="en-GB" sz="2000" dirty="0"/>
              <a:t>́ </a:t>
            </a:r>
            <a:r>
              <a:rPr lang="en-GB" sz="2000" dirty="0" err="1"/>
              <a:t>znak</a:t>
            </a:r>
            <a:r>
              <a:rPr lang="en-GB" sz="2000" dirty="0"/>
              <a:t> </a:t>
            </a:r>
            <a:r>
              <a:rPr lang="en-GB" sz="2000" dirty="0" err="1"/>
              <a:t>na</a:t>
            </a:r>
            <a:r>
              <a:rPr lang="en-GB" sz="2000" dirty="0"/>
              <a:t> </a:t>
            </a:r>
            <a:r>
              <a:rPr lang="en-GB" sz="2000" dirty="0" err="1"/>
              <a:t>národných</a:t>
            </a:r>
            <a:r>
              <a:rPr lang="en-GB" sz="2000" dirty="0"/>
              <a:t> </a:t>
            </a:r>
            <a:r>
              <a:rPr lang="en-GB" sz="2000" dirty="0" err="1"/>
              <a:t>pretekoch</a:t>
            </a:r>
            <a:r>
              <a:rPr lang="en-GB" sz="2000" dirty="0"/>
              <a:t>.  Po </a:t>
            </a:r>
            <a:r>
              <a:rPr lang="en-GB" sz="2000" dirty="0" err="1"/>
              <a:t>diskusiii</a:t>
            </a:r>
            <a:r>
              <a:rPr lang="en-GB" sz="2000" dirty="0"/>
              <a:t> s </a:t>
            </a:r>
            <a:r>
              <a:rPr lang="en-GB" sz="2000" dirty="0" err="1"/>
              <a:t>predsedníctvom</a:t>
            </a:r>
            <a:r>
              <a:rPr lang="en-GB" sz="2000" dirty="0"/>
              <a:t> SJF, je </a:t>
            </a:r>
            <a:r>
              <a:rPr lang="en-GB" sz="2000" dirty="0" err="1"/>
              <a:t>nutne</a:t>
            </a:r>
            <a:r>
              <a:rPr lang="en-GB" sz="2000" dirty="0"/>
              <a:t>́ </a:t>
            </a:r>
            <a:r>
              <a:rPr lang="en-GB" sz="2000" dirty="0" err="1"/>
              <a:t>tak</a:t>
            </a:r>
            <a:r>
              <a:rPr lang="en-GB" sz="2000" dirty="0"/>
              <a:t> </a:t>
            </a:r>
            <a:r>
              <a:rPr lang="en-GB" sz="2000" dirty="0" err="1"/>
              <a:t>ako</a:t>
            </a:r>
            <a:r>
              <a:rPr lang="en-GB" sz="2000" dirty="0"/>
              <a:t> </a:t>
            </a:r>
            <a:r>
              <a:rPr lang="en-GB" sz="2000" dirty="0" err="1"/>
              <a:t>aj</a:t>
            </a:r>
            <a:r>
              <a:rPr lang="en-GB" sz="2000" dirty="0"/>
              <a:t> v </a:t>
            </a:r>
            <a:r>
              <a:rPr lang="en-GB" sz="2000" dirty="0" err="1"/>
              <a:t>iných</a:t>
            </a:r>
            <a:r>
              <a:rPr lang="en-GB" sz="2000" dirty="0"/>
              <a:t> </a:t>
            </a:r>
            <a:r>
              <a:rPr lang="en-GB" sz="2000" dirty="0" err="1"/>
              <a:t>disciplínach</a:t>
            </a:r>
            <a:r>
              <a:rPr lang="en-GB" sz="2000" dirty="0"/>
              <a:t> </a:t>
            </a:r>
            <a:r>
              <a:rPr lang="en-GB" sz="2000" dirty="0" err="1"/>
              <a:t>na</a:t>
            </a:r>
            <a:r>
              <a:rPr lang="en-GB" sz="2000" dirty="0"/>
              <a:t> </a:t>
            </a:r>
            <a:r>
              <a:rPr lang="en-GB" sz="2000" dirty="0" err="1"/>
              <a:t>národných</a:t>
            </a:r>
            <a:r>
              <a:rPr lang="en-GB" sz="2000" dirty="0"/>
              <a:t> </a:t>
            </a:r>
            <a:r>
              <a:rPr lang="en-GB" sz="2000" dirty="0" err="1"/>
              <a:t>pretekoch</a:t>
            </a:r>
            <a:r>
              <a:rPr lang="en-GB" sz="2000" dirty="0"/>
              <a:t>, </a:t>
            </a:r>
            <a:r>
              <a:rPr lang="en-GB" sz="2000" dirty="0" err="1"/>
              <a:t>prekryt</a:t>
            </a:r>
            <a:r>
              <a:rPr lang="en-GB" sz="2000" dirty="0"/>
              <a:t>̌ </a:t>
            </a:r>
            <a:r>
              <a:rPr lang="en-GB" sz="2000" dirty="0" err="1"/>
              <a:t>národny</a:t>
            </a:r>
            <a:r>
              <a:rPr lang="en-GB" sz="2000" dirty="0"/>
              <a:t>́ </a:t>
            </a:r>
            <a:r>
              <a:rPr lang="en-GB" sz="2000" dirty="0" err="1"/>
              <a:t>znak</a:t>
            </a:r>
            <a:r>
              <a:rPr lang="en-GB" sz="2000" dirty="0"/>
              <a:t> </a:t>
            </a:r>
            <a:r>
              <a:rPr lang="en-GB" sz="2000" dirty="0" err="1"/>
              <a:t>na</a:t>
            </a:r>
            <a:r>
              <a:rPr lang="en-GB" sz="2000" dirty="0"/>
              <a:t> </a:t>
            </a:r>
            <a:r>
              <a:rPr lang="en-GB" sz="2000" dirty="0" err="1"/>
              <a:t>dresoch</a:t>
            </a:r>
            <a:r>
              <a:rPr lang="en-GB" sz="2000" dirty="0"/>
              <a:t>, </a:t>
            </a:r>
            <a:r>
              <a:rPr lang="en-GB" sz="2000" dirty="0" err="1"/>
              <a:t>poduškách</a:t>
            </a:r>
            <a:r>
              <a:rPr lang="en-GB" sz="2000" dirty="0"/>
              <a:t> a </a:t>
            </a:r>
            <a:r>
              <a:rPr lang="en-GB" sz="2000" dirty="0" err="1"/>
              <a:t>akejkoľvek</a:t>
            </a:r>
            <a:r>
              <a:rPr lang="en-GB" sz="2000" dirty="0"/>
              <a:t> </a:t>
            </a:r>
            <a:r>
              <a:rPr lang="en-GB" sz="2000" dirty="0" err="1"/>
              <a:t>inej</a:t>
            </a:r>
            <a:r>
              <a:rPr lang="en-GB" sz="2000" dirty="0"/>
              <a:t> </a:t>
            </a:r>
            <a:r>
              <a:rPr lang="en-GB" sz="2000" dirty="0" err="1"/>
              <a:t>výstroji</a:t>
            </a:r>
            <a:r>
              <a:rPr lang="en-GB" sz="2000" dirty="0"/>
              <a:t> </a:t>
            </a:r>
            <a:r>
              <a:rPr lang="en-GB" sz="2000" dirty="0" err="1"/>
              <a:t>kusom</a:t>
            </a:r>
            <a:r>
              <a:rPr lang="en-GB" sz="2000" dirty="0"/>
              <a:t> </a:t>
            </a:r>
            <a:r>
              <a:rPr lang="en-GB" sz="2000" dirty="0" err="1"/>
              <a:t>látky</a:t>
            </a:r>
            <a:r>
              <a:rPr lang="en-GB" sz="2000" dirty="0"/>
              <a:t>, </a:t>
            </a:r>
            <a:r>
              <a:rPr lang="en-GB" sz="2000" dirty="0" err="1"/>
              <a:t>páskou</a:t>
            </a:r>
            <a:r>
              <a:rPr lang="en-GB" sz="2000" dirty="0"/>
              <a:t> </a:t>
            </a:r>
            <a:r>
              <a:rPr lang="en-GB" sz="2000" dirty="0" err="1"/>
              <a:t>alebo</a:t>
            </a:r>
            <a:r>
              <a:rPr lang="en-GB" sz="2000" dirty="0"/>
              <a:t> pod.</a:t>
            </a:r>
          </a:p>
          <a:p>
            <a:endParaRPr lang="en-GB" sz="2000" dirty="0"/>
          </a:p>
          <a:p>
            <a:r>
              <a:rPr lang="en-GB" sz="2000" b="1" dirty="0" err="1"/>
              <a:t>Prechod</a:t>
            </a:r>
            <a:r>
              <a:rPr lang="en-GB" sz="2000" b="1" dirty="0"/>
              <a:t> </a:t>
            </a:r>
            <a:r>
              <a:rPr lang="en-GB" sz="2000" b="1" dirty="0" err="1"/>
              <a:t>medzi</a:t>
            </a:r>
            <a:r>
              <a:rPr lang="en-GB" sz="2000" b="1" dirty="0"/>
              <a:t> </a:t>
            </a:r>
            <a:r>
              <a:rPr lang="en-GB" sz="2000" b="1" dirty="0" err="1"/>
              <a:t>kategóriami</a:t>
            </a:r>
            <a:r>
              <a:rPr lang="en-GB" sz="2000" b="1" dirty="0"/>
              <a:t> </a:t>
            </a:r>
            <a:r>
              <a:rPr lang="en-GB" sz="2000" dirty="0"/>
              <a:t>– </a:t>
            </a:r>
            <a:r>
              <a:rPr lang="en-GB" sz="2000" dirty="0" err="1"/>
              <a:t>na</a:t>
            </a:r>
            <a:r>
              <a:rPr lang="en-GB" sz="2000" dirty="0"/>
              <a:t> </a:t>
            </a:r>
            <a:r>
              <a:rPr lang="en-GB" sz="2000" dirty="0" err="1"/>
              <a:t>národných</a:t>
            </a:r>
            <a:r>
              <a:rPr lang="en-GB" sz="2000" dirty="0"/>
              <a:t> </a:t>
            </a:r>
            <a:r>
              <a:rPr lang="en-GB" sz="2000" dirty="0" err="1"/>
              <a:t>pretekoch</a:t>
            </a:r>
            <a:r>
              <a:rPr lang="en-GB" sz="2000" dirty="0"/>
              <a:t> (SVP+MSR) </a:t>
            </a:r>
            <a:r>
              <a:rPr lang="en-GB" sz="2000" dirty="0" err="1"/>
              <a:t>jednotlivec</a:t>
            </a:r>
            <a:r>
              <a:rPr lang="en-GB" sz="2000" dirty="0"/>
              <a:t> </a:t>
            </a:r>
            <a:r>
              <a:rPr lang="en-GB" sz="2000" dirty="0" err="1"/>
              <a:t>nesmie</a:t>
            </a:r>
            <a:r>
              <a:rPr lang="en-GB" sz="2000" dirty="0"/>
              <a:t> </a:t>
            </a:r>
            <a:r>
              <a:rPr lang="en-GB" sz="2000" dirty="0" err="1"/>
              <a:t>prestupovať</a:t>
            </a:r>
            <a:r>
              <a:rPr lang="en-GB" sz="2000" dirty="0"/>
              <a:t> z </a:t>
            </a:r>
            <a:r>
              <a:rPr lang="en-GB" sz="2000" dirty="0" err="1"/>
              <a:t>vyššej</a:t>
            </a:r>
            <a:r>
              <a:rPr lang="en-GB" sz="2000" dirty="0"/>
              <a:t> </a:t>
            </a:r>
            <a:r>
              <a:rPr lang="en-GB" sz="2000" dirty="0" err="1"/>
              <a:t>kategórie</a:t>
            </a:r>
            <a:r>
              <a:rPr lang="en-GB" sz="2000" dirty="0"/>
              <a:t> do </a:t>
            </a:r>
            <a:r>
              <a:rPr lang="en-GB" sz="2000" dirty="0" err="1"/>
              <a:t>nižžšej</a:t>
            </a:r>
            <a:r>
              <a:rPr lang="en-GB" sz="2000" dirty="0"/>
              <a:t>.</a:t>
            </a:r>
          </a:p>
          <a:p>
            <a:endParaRPr lang="en-GB" dirty="0"/>
          </a:p>
        </p:txBody>
      </p:sp>
      <p:sp>
        <p:nvSpPr>
          <p:cNvPr id="3" name="Title 2">
            <a:extLst>
              <a:ext uri="{FF2B5EF4-FFF2-40B4-BE49-F238E27FC236}">
                <a16:creationId xmlns:a16="http://schemas.microsoft.com/office/drawing/2014/main" id="{63A8CC81-43B7-3D4B-98F3-0081E26CCE8B}"/>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1846045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sz="2000" b="1" dirty="0"/>
              <a:t>3. </a:t>
            </a:r>
            <a:r>
              <a:rPr lang="en-GB" sz="2000" dirty="0"/>
              <a:t>Equipment check. </a:t>
            </a:r>
            <a:r>
              <a:rPr lang="en-GB" sz="2000" b="1" dirty="0"/>
              <a:t>A visual check </a:t>
            </a:r>
            <a:r>
              <a:rPr lang="en-GB" sz="2000" dirty="0"/>
              <a:t>before leaving the last warm up arena </a:t>
            </a:r>
            <a:r>
              <a:rPr lang="en-GB" sz="2000" b="1" dirty="0"/>
              <a:t>may be conducted </a:t>
            </a:r>
            <a:r>
              <a:rPr lang="en-GB" sz="2000" dirty="0"/>
              <a:t>by the Stewards to prevent Athletes going into the Competition arena with any forbidden equipment. </a:t>
            </a:r>
            <a:r>
              <a:rPr lang="en-GB" sz="2000" b="1" dirty="0">
                <a:solidFill>
                  <a:srgbClr val="FF0000"/>
                </a:solidFill>
              </a:rPr>
              <a:t>A visual check can be declined</a:t>
            </a:r>
            <a:r>
              <a:rPr lang="en-GB" sz="2000" dirty="0"/>
              <a:t>, as it is designed to help Athletes but is not compulsory. However, it remains the </a:t>
            </a:r>
            <a:r>
              <a:rPr lang="en-GB" sz="2000" b="1" dirty="0"/>
              <a:t>full responsibility of the Athlete not to enter with any forbidden piece </a:t>
            </a:r>
            <a:r>
              <a:rPr lang="en-GB" sz="2000" dirty="0"/>
              <a:t>of Equipment. </a:t>
            </a:r>
          </a:p>
          <a:p>
            <a:pPr indent="0">
              <a:buNone/>
            </a:pPr>
            <a:endParaRPr lang="en-GB" sz="2000" dirty="0"/>
          </a:p>
          <a:p>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Vaulting Horse - Equipment</a:t>
            </a:r>
          </a:p>
        </p:txBody>
      </p:sp>
    </p:spTree>
    <p:extLst>
      <p:ext uri="{BB962C8B-B14F-4D97-AF65-F5344CB8AC3E}">
        <p14:creationId xmlns:p14="http://schemas.microsoft.com/office/powerpoint/2010/main" val="2692397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sz="2000" b="1" dirty="0"/>
              <a:t>4. </a:t>
            </a:r>
            <a:r>
              <a:rPr lang="en-GB" sz="2000" dirty="0"/>
              <a:t>A Steward must be appointed to check the equipment of each Horse immediately </a:t>
            </a:r>
            <a:r>
              <a:rPr lang="en-GB" sz="2000" dirty="0">
                <a:solidFill>
                  <a:srgbClr val="FF0000"/>
                </a:solidFill>
              </a:rPr>
              <a:t>after it leaves the arena</a:t>
            </a:r>
            <a:r>
              <a:rPr lang="en-GB" sz="2000" dirty="0"/>
              <a:t>. </a:t>
            </a:r>
            <a:r>
              <a:rPr lang="en-GB" sz="2000" b="1" dirty="0"/>
              <a:t>Any discrepancy will be reported to the Judge at A and result in immediate Elimination if confirmed</a:t>
            </a:r>
            <a:r>
              <a:rPr lang="en-GB" sz="2000" dirty="0"/>
              <a:t>. The checking of the bridle must be done with the greatest caution, as some Horses are very sensitive about their mouths (see FEI Steward’s Manual). The Steward must use disposable surgical/protective gloves when checking the bridle (one - 1- pair of gloves per Horse). </a:t>
            </a:r>
          </a:p>
          <a:p>
            <a:pPr indent="0">
              <a:buNone/>
            </a:pPr>
            <a:endParaRPr lang="en-GB" sz="2000" dirty="0"/>
          </a:p>
          <a:p>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Vaulting Horse - Equipment</a:t>
            </a:r>
          </a:p>
        </p:txBody>
      </p:sp>
    </p:spTree>
    <p:extLst>
      <p:ext uri="{BB962C8B-B14F-4D97-AF65-F5344CB8AC3E}">
        <p14:creationId xmlns:p14="http://schemas.microsoft.com/office/powerpoint/2010/main" val="2635418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sz="2000" b="1" dirty="0"/>
              <a:t>5. </a:t>
            </a:r>
            <a:r>
              <a:rPr lang="en-GB" sz="2000" dirty="0"/>
              <a:t>At the </a:t>
            </a:r>
            <a:r>
              <a:rPr lang="en-GB" sz="2000" b="1" dirty="0"/>
              <a:t>WARM-UP </a:t>
            </a:r>
            <a:r>
              <a:rPr lang="en-GB" sz="2000" dirty="0"/>
              <a:t>arena :</a:t>
            </a:r>
          </a:p>
          <a:p>
            <a:pPr marL="882900" lvl="1" indent="-342900"/>
            <a:r>
              <a:rPr lang="en-GB" dirty="0"/>
              <a:t>Lunge rein must be attached to the inner ring of the bit or to the lunge </a:t>
            </a:r>
            <a:r>
              <a:rPr lang="en-GB" dirty="0" err="1"/>
              <a:t>caverson</a:t>
            </a:r>
            <a:r>
              <a:rPr lang="en-GB" dirty="0"/>
              <a:t>. </a:t>
            </a:r>
          </a:p>
          <a:p>
            <a:pPr marL="882900" lvl="1" indent="-342900"/>
            <a:r>
              <a:rPr lang="en-GB" dirty="0"/>
              <a:t>Double lunge/long reining is allowed, when the lunge is attached in a way that it is only being used as a long rein (attached to the ring of the bit. A double lunge may not be used as a draw rein. </a:t>
            </a:r>
          </a:p>
          <a:p>
            <a:pPr marL="342900" indent="-342900"/>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Vaulting Horse - Equipment</a:t>
            </a:r>
          </a:p>
        </p:txBody>
      </p:sp>
    </p:spTree>
    <p:extLst>
      <p:ext uri="{BB962C8B-B14F-4D97-AF65-F5344CB8AC3E}">
        <p14:creationId xmlns:p14="http://schemas.microsoft.com/office/powerpoint/2010/main" val="2588277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sz="2000" b="1" dirty="0"/>
              <a:t>Identification number</a:t>
            </a:r>
            <a:r>
              <a:rPr lang="en-GB" sz="2000" dirty="0"/>
              <a:t>:</a:t>
            </a:r>
          </a:p>
          <a:p>
            <a:pPr marL="882900" lvl="1" indent="-342900"/>
            <a:r>
              <a:rPr lang="en-GB" b="1" dirty="0"/>
              <a:t>7.1. </a:t>
            </a:r>
            <a:r>
              <a:rPr lang="en-GB" dirty="0"/>
              <a:t>Each Horse keeps the same identification number provided by the </a:t>
            </a:r>
            <a:r>
              <a:rPr lang="en-GB" dirty="0">
                <a:solidFill>
                  <a:srgbClr val="FF0000"/>
                </a:solidFill>
              </a:rPr>
              <a:t>Athlete/PR </a:t>
            </a:r>
            <a:r>
              <a:rPr lang="en-GB" dirty="0"/>
              <a:t>on arrival throughout the Event. </a:t>
            </a:r>
          </a:p>
          <a:p>
            <a:pPr marL="882900" lvl="1" indent="-342900"/>
            <a:r>
              <a:rPr lang="en-GB" b="1" dirty="0"/>
              <a:t>7.2. </a:t>
            </a:r>
            <a:r>
              <a:rPr lang="en-GB" dirty="0"/>
              <a:t>Failure to display this number incurs </a:t>
            </a:r>
            <a:r>
              <a:rPr lang="en-GB" dirty="0">
                <a:solidFill>
                  <a:srgbClr val="FF0000"/>
                </a:solidFill>
              </a:rPr>
              <a:t>firstly a warning and</a:t>
            </a:r>
            <a:r>
              <a:rPr lang="en-GB" dirty="0"/>
              <a:t>, in the case  of a repeated offence, </a:t>
            </a:r>
            <a:r>
              <a:rPr lang="en-GB" dirty="0">
                <a:solidFill>
                  <a:srgbClr val="FF0000"/>
                </a:solidFill>
              </a:rPr>
              <a:t>a fine imposed on the PR </a:t>
            </a:r>
            <a:r>
              <a:rPr lang="en-GB" dirty="0"/>
              <a:t>(Person Responsible) by the Ground Jury. </a:t>
            </a:r>
          </a:p>
          <a:p>
            <a:pPr marL="882900" lvl="1" indent="-342900"/>
            <a:r>
              <a:rPr lang="en-GB" b="1" dirty="0"/>
              <a:t>7.3.  </a:t>
            </a:r>
            <a:r>
              <a:rPr lang="en-GB" dirty="0"/>
              <a:t>The identification numbers shall be discreet on white background, the colour of the numbers may vary. </a:t>
            </a:r>
            <a:endParaRPr lang="en-GB" sz="2000" dirty="0"/>
          </a:p>
          <a:p>
            <a:pPr indent="0">
              <a:buNone/>
            </a:pPr>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Vaulting Horse - Equipment</a:t>
            </a:r>
          </a:p>
        </p:txBody>
      </p:sp>
    </p:spTree>
    <p:extLst>
      <p:ext uri="{BB962C8B-B14F-4D97-AF65-F5344CB8AC3E}">
        <p14:creationId xmlns:p14="http://schemas.microsoft.com/office/powerpoint/2010/main" val="3320280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p:txBody>
          <a:bodyPr/>
          <a:lstStyle/>
          <a:p>
            <a:pPr marL="342900" indent="-342900"/>
            <a:r>
              <a:rPr lang="en-GB" sz="2000" b="1" dirty="0"/>
              <a:t>Stars vs. Levels</a:t>
            </a:r>
            <a:r>
              <a:rPr lang="en-GB" sz="2000" dirty="0"/>
              <a:t>:</a:t>
            </a:r>
          </a:p>
          <a:p>
            <a:pPr marL="882900" lvl="1" indent="-342900"/>
            <a:r>
              <a:rPr lang="en-GB" sz="2000" dirty="0"/>
              <a:t>To harmonize our rules with the Education program for </a:t>
            </a:r>
            <a:r>
              <a:rPr lang="en-GB" b="1" dirty="0"/>
              <a:t>a</a:t>
            </a:r>
            <a:r>
              <a:rPr lang="en-GB" sz="2000" b="1" dirty="0"/>
              <a:t>ll judges. </a:t>
            </a:r>
            <a:endParaRPr lang="en-GB" dirty="0"/>
          </a:p>
          <a:p>
            <a:pPr marL="1943100" lvl="3" indent="-342900"/>
            <a:r>
              <a:rPr lang="en-GB" dirty="0"/>
              <a:t>FEI Judge Level 1 – new Level of judge replace national judges</a:t>
            </a:r>
          </a:p>
          <a:p>
            <a:pPr marL="1943100" lvl="3" indent="-342900"/>
            <a:r>
              <a:rPr lang="en-GB" dirty="0"/>
              <a:t>FEI Judge 2* = FEI Judge Level 2</a:t>
            </a:r>
          </a:p>
          <a:p>
            <a:pPr marL="1943100" lvl="3" indent="-342900"/>
            <a:r>
              <a:rPr lang="en-GB" dirty="0"/>
              <a:t>FEI Judge 3* = FEI Judge Level 3 and so on</a:t>
            </a:r>
            <a:endParaRPr lang="en-GB" sz="2000" dirty="0"/>
          </a:p>
          <a:p>
            <a:pPr marL="882900" lvl="1" indent="-342900"/>
            <a:r>
              <a:rPr lang="en-GB" b="1" dirty="0"/>
              <a:t>Stewards</a:t>
            </a:r>
            <a:r>
              <a:rPr lang="en-GB" dirty="0"/>
              <a:t> also have a Level instead of Start but there levels are one up compering stars:</a:t>
            </a:r>
          </a:p>
          <a:p>
            <a:pPr marL="1943100" lvl="3" indent="-342900"/>
            <a:r>
              <a:rPr lang="en-GB" dirty="0"/>
              <a:t>FEI Steward 3* = FEL Steward Level 4</a:t>
            </a:r>
          </a:p>
          <a:p>
            <a:pPr marL="1943100" lvl="3" indent="-342900"/>
            <a:r>
              <a:rPr lang="en-GB" dirty="0"/>
              <a:t>FEI Steward 2* = FEI Steward Level 3</a:t>
            </a:r>
          </a:p>
          <a:p>
            <a:pPr lvl="3" indent="0">
              <a:buNone/>
            </a:pPr>
            <a:endParaRPr lang="en-GB" dirty="0"/>
          </a:p>
          <a:p>
            <a:pPr marL="882900" lvl="1" indent="-342900"/>
            <a:endParaRPr lang="en-GB" sz="2000" dirty="0"/>
          </a:p>
          <a:p>
            <a:pPr indent="0">
              <a:buNone/>
            </a:pPr>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OFFICIALS</a:t>
            </a:r>
          </a:p>
        </p:txBody>
      </p:sp>
    </p:spTree>
    <p:extLst>
      <p:ext uri="{BB962C8B-B14F-4D97-AF65-F5344CB8AC3E}">
        <p14:creationId xmlns:p14="http://schemas.microsoft.com/office/powerpoint/2010/main" val="33091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B098-3542-9D4E-B80E-44F5A068A038}"/>
              </a:ext>
            </a:extLst>
          </p:cNvPr>
          <p:cNvSpPr>
            <a:spLocks noGrp="1"/>
          </p:cNvSpPr>
          <p:nvPr>
            <p:ph type="title"/>
          </p:nvPr>
        </p:nvSpPr>
        <p:spPr/>
        <p:txBody>
          <a:bodyPr/>
          <a:lstStyle/>
          <a:p>
            <a:r>
              <a:rPr lang="en-GB" dirty="0"/>
              <a:t>GUIDELINES 2022</a:t>
            </a:r>
          </a:p>
        </p:txBody>
      </p:sp>
    </p:spTree>
    <p:extLst>
      <p:ext uri="{BB962C8B-B14F-4D97-AF65-F5344CB8AC3E}">
        <p14:creationId xmlns:p14="http://schemas.microsoft.com/office/powerpoint/2010/main" val="1936785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81BA5-C45F-4B41-8A93-B8B8B12AD3BE}"/>
              </a:ext>
            </a:extLst>
          </p:cNvPr>
          <p:cNvSpPr>
            <a:spLocks noGrp="1"/>
          </p:cNvSpPr>
          <p:nvPr>
            <p:ph type="body" sz="quarter" idx="11"/>
          </p:nvPr>
        </p:nvSpPr>
        <p:spPr>
          <a:xfrm>
            <a:off x="439407" y="870003"/>
            <a:ext cx="8387999" cy="3954194"/>
          </a:xfrm>
        </p:spPr>
        <p:txBody>
          <a:bodyPr/>
          <a:lstStyle/>
          <a:p>
            <a:pPr marL="342900" indent="-342900"/>
            <a:r>
              <a:rPr lang="en-GB" sz="2000" dirty="0"/>
              <a:t>Reworked </a:t>
            </a:r>
            <a:r>
              <a:rPr lang="en-GB" sz="2000" b="1" dirty="0"/>
              <a:t>structure of the Guidelines</a:t>
            </a:r>
          </a:p>
          <a:p>
            <a:pPr marL="342900" indent="-342900"/>
            <a:r>
              <a:rPr lang="en-GB" sz="2000" b="1" dirty="0">
                <a:solidFill>
                  <a:schemeClr val="tx1"/>
                </a:solidFill>
              </a:rPr>
              <a:t>Judging system that consisted of setting up a score using a Reference score </a:t>
            </a:r>
            <a:r>
              <a:rPr lang="en-GB" sz="2000" dirty="0">
                <a:solidFill>
                  <a:schemeClr val="tx1"/>
                </a:solidFill>
              </a:rPr>
              <a:t>and General deductions (1</a:t>
            </a:r>
            <a:r>
              <a:rPr lang="en-GB" sz="2000" baseline="30000" dirty="0">
                <a:solidFill>
                  <a:schemeClr val="tx1"/>
                </a:solidFill>
              </a:rPr>
              <a:t>st</a:t>
            </a:r>
            <a:r>
              <a:rPr lang="en-GB" sz="2000" dirty="0">
                <a:solidFill>
                  <a:schemeClr val="tx1"/>
                </a:solidFill>
              </a:rPr>
              <a:t> phase free test + Cartwheel movement from back to neck) was introduced</a:t>
            </a:r>
          </a:p>
          <a:p>
            <a:pPr marL="342900" indent="-342900"/>
            <a:r>
              <a:rPr lang="en-GB" sz="2000" b="1" dirty="0">
                <a:solidFill>
                  <a:schemeClr val="tx1"/>
                </a:solidFill>
              </a:rPr>
              <a:t>Nothing else was changed</a:t>
            </a:r>
            <a:r>
              <a:rPr lang="en-GB" sz="2000" dirty="0">
                <a:solidFill>
                  <a:schemeClr val="tx1"/>
                </a:solidFill>
              </a:rPr>
              <a:t> </a:t>
            </a:r>
          </a:p>
          <a:p>
            <a:pPr marL="882900" lvl="1" indent="-342900"/>
            <a:r>
              <a:rPr lang="en-GB" sz="1800" dirty="0">
                <a:solidFill>
                  <a:schemeClr val="tx1"/>
                </a:solidFill>
              </a:rPr>
              <a:t>Horse score remain untouched</a:t>
            </a:r>
          </a:p>
          <a:p>
            <a:pPr marL="882900" lvl="1" indent="-342900"/>
            <a:r>
              <a:rPr lang="en-GB" sz="1800" dirty="0">
                <a:solidFill>
                  <a:schemeClr val="tx1"/>
                </a:solidFill>
              </a:rPr>
              <a:t>Compulsory exercises remain untouched (for 2022)</a:t>
            </a:r>
          </a:p>
          <a:p>
            <a:pPr marL="882900" lvl="1" indent="-342900"/>
            <a:r>
              <a:rPr lang="en-GB" sz="1800" dirty="0">
                <a:solidFill>
                  <a:schemeClr val="tx1"/>
                </a:solidFill>
              </a:rPr>
              <a:t>Free test  - Artistic/Degree of Difficulty remain untouched</a:t>
            </a:r>
          </a:p>
          <a:p>
            <a:pPr marL="882900" lvl="1" indent="-342900"/>
            <a:r>
              <a:rPr lang="en-GB" sz="1800" dirty="0">
                <a:solidFill>
                  <a:schemeClr val="tx1"/>
                </a:solidFill>
              </a:rPr>
              <a:t>Technical Test exercises (4 remaining) remain untouched (for 2022)</a:t>
            </a:r>
            <a:endParaRPr lang="en-GB" sz="2000" dirty="0">
              <a:solidFill>
                <a:schemeClr val="tx1"/>
              </a:solidFill>
            </a:endParaRPr>
          </a:p>
          <a:p>
            <a:pPr marL="342900" indent="-342900"/>
            <a:r>
              <a:rPr lang="en-GB" sz="2000" b="1" dirty="0">
                <a:solidFill>
                  <a:schemeClr val="tx1"/>
                </a:solidFill>
              </a:rPr>
              <a:t>Annex II – Compulsory exercises valid as of 2023 </a:t>
            </a:r>
            <a:r>
              <a:rPr lang="en-GB" sz="2000" dirty="0">
                <a:solidFill>
                  <a:schemeClr val="tx1"/>
                </a:solidFill>
              </a:rPr>
              <a:t>using the methodology to evaluate exercises using the Reference score system.</a:t>
            </a:r>
          </a:p>
          <a:p>
            <a:pPr marL="342900" indent="-342900"/>
            <a:endParaRPr lang="en-GB" sz="2000" dirty="0">
              <a:solidFill>
                <a:schemeClr val="tx1"/>
              </a:solidFill>
            </a:endParaRPr>
          </a:p>
          <a:p>
            <a:pPr marL="342900" indent="-342900"/>
            <a:endParaRPr lang="en-GB" sz="2000" dirty="0"/>
          </a:p>
          <a:p>
            <a:pPr lvl="3" indent="0">
              <a:buNone/>
            </a:pPr>
            <a:endParaRPr lang="en-GB" dirty="0"/>
          </a:p>
          <a:p>
            <a:pPr marL="882900" lvl="1" indent="-342900"/>
            <a:endParaRPr lang="en-GB" sz="2000" dirty="0"/>
          </a:p>
          <a:p>
            <a:pPr indent="0">
              <a:buNone/>
            </a:pPr>
            <a:endParaRPr lang="en-GB" sz="2000" dirty="0">
              <a:solidFill>
                <a:srgbClr val="FF0000"/>
              </a:solidFill>
            </a:endParaRPr>
          </a:p>
          <a:p>
            <a:endParaRPr lang="en-GB" sz="2000" dirty="0"/>
          </a:p>
        </p:txBody>
      </p:sp>
      <p:sp>
        <p:nvSpPr>
          <p:cNvPr id="3" name="Title 2">
            <a:extLst>
              <a:ext uri="{FF2B5EF4-FFF2-40B4-BE49-F238E27FC236}">
                <a16:creationId xmlns:a16="http://schemas.microsoft.com/office/drawing/2014/main" id="{87CA85B5-538B-5D4D-9D8A-5AC0F01989B9}"/>
              </a:ext>
            </a:extLst>
          </p:cNvPr>
          <p:cNvSpPr>
            <a:spLocks noGrp="1"/>
          </p:cNvSpPr>
          <p:nvPr>
            <p:ph type="title"/>
          </p:nvPr>
        </p:nvSpPr>
        <p:spPr/>
        <p:txBody>
          <a:bodyPr/>
          <a:lstStyle/>
          <a:p>
            <a:r>
              <a:rPr lang="en-GB" dirty="0"/>
              <a:t>Guidelines 2022</a:t>
            </a:r>
          </a:p>
        </p:txBody>
      </p:sp>
    </p:spTree>
    <p:extLst>
      <p:ext uri="{BB962C8B-B14F-4D97-AF65-F5344CB8AC3E}">
        <p14:creationId xmlns:p14="http://schemas.microsoft.com/office/powerpoint/2010/main" val="35914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C537-7C66-304E-AC9B-C1EE276BB81F}"/>
              </a:ext>
            </a:extLst>
          </p:cNvPr>
          <p:cNvSpPr>
            <a:spLocks noGrp="1"/>
          </p:cNvSpPr>
          <p:nvPr>
            <p:ph type="title"/>
          </p:nvPr>
        </p:nvSpPr>
        <p:spPr>
          <a:xfrm>
            <a:off x="469044" y="2340647"/>
            <a:ext cx="6274655" cy="375386"/>
          </a:xfrm>
        </p:spPr>
        <p:txBody>
          <a:bodyPr/>
          <a:lstStyle/>
          <a:p>
            <a:r>
              <a:rPr lang="en-GB" dirty="0"/>
              <a:t>RULE/GUIDELINES changes 2023</a:t>
            </a:r>
          </a:p>
        </p:txBody>
      </p:sp>
    </p:spTree>
    <p:extLst>
      <p:ext uri="{BB962C8B-B14F-4D97-AF65-F5344CB8AC3E}">
        <p14:creationId xmlns:p14="http://schemas.microsoft.com/office/powerpoint/2010/main" val="1739068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DE9087-268F-FD45-B335-6B826B85C3A1}"/>
              </a:ext>
            </a:extLst>
          </p:cNvPr>
          <p:cNvSpPr>
            <a:spLocks noGrp="1"/>
          </p:cNvSpPr>
          <p:nvPr>
            <p:ph type="body" sz="quarter" idx="11"/>
          </p:nvPr>
        </p:nvSpPr>
        <p:spPr>
          <a:xfrm>
            <a:off x="446400" y="1014045"/>
            <a:ext cx="8387999" cy="3810151"/>
          </a:xfrm>
        </p:spPr>
        <p:txBody>
          <a:bodyPr/>
          <a:lstStyle/>
          <a:p>
            <a:pPr lvl="1"/>
            <a:r>
              <a:rPr lang="en-SK" dirty="0"/>
              <a:t>Rework 4 remaining technical exercises</a:t>
            </a:r>
          </a:p>
          <a:p>
            <a:pPr lvl="2"/>
            <a:r>
              <a:rPr lang="en-SK" dirty="0"/>
              <a:t>Kneeling forward to Stand Backwards</a:t>
            </a:r>
          </a:p>
          <a:p>
            <a:pPr lvl="2"/>
            <a:r>
              <a:rPr lang="en-SK" dirty="0"/>
              <a:t>Lower Arm Stand</a:t>
            </a:r>
          </a:p>
          <a:p>
            <a:pPr lvl="2"/>
            <a:r>
              <a:rPr lang="en-SK" dirty="0"/>
              <a:t>Mount to Reverse Shoulder Stand</a:t>
            </a:r>
          </a:p>
          <a:p>
            <a:pPr lvl="2"/>
            <a:r>
              <a:rPr lang="en-SK" dirty="0"/>
              <a:t>Stand Split Backwards </a:t>
            </a:r>
          </a:p>
          <a:p>
            <a:pPr lvl="1"/>
            <a:r>
              <a:rPr lang="en-SK" dirty="0"/>
              <a:t>Implement Compulsory exercises  (Annex II of 2022 Guidelines)</a:t>
            </a:r>
          </a:p>
          <a:p>
            <a:pPr lvl="1"/>
            <a:r>
              <a:rPr lang="en-SK" dirty="0"/>
              <a:t>If rule change of Free test concept will be implemented in the rules it will influence the Guidelines too</a:t>
            </a:r>
          </a:p>
        </p:txBody>
      </p:sp>
      <p:sp>
        <p:nvSpPr>
          <p:cNvPr id="3" name="Title 2">
            <a:extLst>
              <a:ext uri="{FF2B5EF4-FFF2-40B4-BE49-F238E27FC236}">
                <a16:creationId xmlns:a16="http://schemas.microsoft.com/office/drawing/2014/main" id="{628C224B-E092-EB46-B747-CB6A50F562E5}"/>
              </a:ext>
            </a:extLst>
          </p:cNvPr>
          <p:cNvSpPr>
            <a:spLocks noGrp="1"/>
          </p:cNvSpPr>
          <p:nvPr>
            <p:ph type="title"/>
          </p:nvPr>
        </p:nvSpPr>
        <p:spPr/>
        <p:txBody>
          <a:bodyPr/>
          <a:lstStyle/>
          <a:p>
            <a:r>
              <a:rPr lang="en-SK" dirty="0"/>
              <a:t>GUIDELINES changes as of 2023</a:t>
            </a:r>
          </a:p>
        </p:txBody>
      </p:sp>
    </p:spTree>
    <p:extLst>
      <p:ext uri="{BB962C8B-B14F-4D97-AF65-F5344CB8AC3E}">
        <p14:creationId xmlns:p14="http://schemas.microsoft.com/office/powerpoint/2010/main" val="5180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DE9087-268F-FD45-B335-6B826B85C3A1}"/>
              </a:ext>
            </a:extLst>
          </p:cNvPr>
          <p:cNvSpPr>
            <a:spLocks noGrp="1"/>
          </p:cNvSpPr>
          <p:nvPr>
            <p:ph type="body" sz="quarter" idx="11"/>
          </p:nvPr>
        </p:nvSpPr>
        <p:spPr/>
        <p:txBody>
          <a:bodyPr/>
          <a:lstStyle/>
          <a:p>
            <a:endParaRPr lang="en-GB" sz="1800" i="1" dirty="0"/>
          </a:p>
          <a:p>
            <a:r>
              <a:rPr lang="en-GB" sz="1800" i="1" dirty="0"/>
              <a:t>As of 1 January 2022, the FEI can, with the prior agreement of the relevant Organising Committee, test a new scoring system on a trial basis at selected events, it being understood and agreed that the new scoring system will not be used to calculate the official results. </a:t>
            </a:r>
            <a:endParaRPr lang="en-GB" sz="1800" dirty="0"/>
          </a:p>
          <a:p>
            <a:r>
              <a:rPr lang="en-GB" sz="1800" i="1" dirty="0"/>
              <a:t>The details/explanation of the new scoring system will be published on the Vaulting page of </a:t>
            </a:r>
            <a:r>
              <a:rPr lang="en-GB" sz="1800" i="1" dirty="0" err="1"/>
              <a:t>inside.fei.org</a:t>
            </a:r>
            <a:r>
              <a:rPr lang="en-GB" sz="1800" i="1" dirty="0"/>
              <a:t>. The FEI, in consultation with the FEI Vaulting Committee, can make revisions to the new scoring system from time to time provided that any changes must also be published on the Vaulting page. </a:t>
            </a:r>
            <a:endParaRPr lang="en-GB" sz="1800" dirty="0"/>
          </a:p>
          <a:p>
            <a:r>
              <a:rPr lang="en-GB" sz="1800" i="1" dirty="0"/>
              <a:t>If the FEI Vaulting Committee and the FEI decides that the trial of the new scoring system has been successful, it will be proposed for inclusion in the FEI Vaulting Rules 2023. </a:t>
            </a:r>
            <a:endParaRPr lang="en-GB" sz="1800" dirty="0"/>
          </a:p>
          <a:p>
            <a:endParaRPr lang="en-SK" dirty="0"/>
          </a:p>
        </p:txBody>
      </p:sp>
      <p:sp>
        <p:nvSpPr>
          <p:cNvPr id="3" name="Title 2">
            <a:extLst>
              <a:ext uri="{FF2B5EF4-FFF2-40B4-BE49-F238E27FC236}">
                <a16:creationId xmlns:a16="http://schemas.microsoft.com/office/drawing/2014/main" id="{628C224B-E092-EB46-B747-CB6A50F562E5}"/>
              </a:ext>
            </a:extLst>
          </p:cNvPr>
          <p:cNvSpPr>
            <a:spLocks noGrp="1"/>
          </p:cNvSpPr>
          <p:nvPr>
            <p:ph type="title"/>
          </p:nvPr>
        </p:nvSpPr>
        <p:spPr/>
        <p:txBody>
          <a:bodyPr/>
          <a:lstStyle/>
          <a:p>
            <a:r>
              <a:rPr lang="en-SK" dirty="0"/>
              <a:t>RULE changes as of 2023?</a:t>
            </a:r>
            <a:br>
              <a:rPr lang="en-SK" dirty="0"/>
            </a:br>
            <a:r>
              <a:rPr lang="en-SK" sz="2000" dirty="0"/>
              <a:t>NEW scoring system of the Free Test</a:t>
            </a:r>
          </a:p>
        </p:txBody>
      </p:sp>
    </p:spTree>
    <p:extLst>
      <p:ext uri="{BB962C8B-B14F-4D97-AF65-F5344CB8AC3E}">
        <p14:creationId xmlns:p14="http://schemas.microsoft.com/office/powerpoint/2010/main" val="32266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linds(horizontal)">
                                      <p:cBhvr>
                                        <p:cTn id="10" dur="500"/>
                                        <p:tgtEl>
                                          <p:spTgt spid="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linds(horizontal)">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BD16F5-2E07-E149-9B43-AAFD86794B9F}"/>
              </a:ext>
            </a:extLst>
          </p:cNvPr>
          <p:cNvSpPr>
            <a:spLocks noGrp="1"/>
          </p:cNvSpPr>
          <p:nvPr>
            <p:ph type="body" sz="quarter" idx="11"/>
          </p:nvPr>
        </p:nvSpPr>
        <p:spPr>
          <a:xfrm>
            <a:off x="440047" y="815491"/>
            <a:ext cx="8387999" cy="3467954"/>
          </a:xfrm>
        </p:spPr>
        <p:txBody>
          <a:bodyPr/>
          <a:lstStyle/>
          <a:p>
            <a:r>
              <a:rPr lang="en-GB" sz="2000" b="1" dirty="0" err="1"/>
              <a:t>Skupina</a:t>
            </a:r>
            <a:r>
              <a:rPr lang="en-GB" sz="2000" b="1" dirty="0"/>
              <a:t> D1 </a:t>
            </a:r>
            <a:r>
              <a:rPr lang="en-GB" sz="2000" b="1" dirty="0" err="1"/>
              <a:t>povinna</a:t>
            </a:r>
            <a:r>
              <a:rPr lang="en-GB" sz="2000" b="1" dirty="0"/>
              <a:t>́ </a:t>
            </a:r>
            <a:r>
              <a:rPr lang="en-GB" sz="2000" b="1" dirty="0" err="1"/>
              <a:t>zostava</a:t>
            </a:r>
            <a:r>
              <a:rPr lang="en-GB" sz="2000" dirty="0"/>
              <a:t> – </a:t>
            </a:r>
            <a:r>
              <a:rPr lang="en-GB" sz="2000" dirty="0" err="1"/>
              <a:t>nestopuje</a:t>
            </a:r>
            <a:r>
              <a:rPr lang="en-GB" sz="2000" dirty="0"/>
              <a:t> </a:t>
            </a:r>
            <a:r>
              <a:rPr lang="en-GB" sz="2000" dirty="0" err="1"/>
              <a:t>sa</a:t>
            </a:r>
            <a:r>
              <a:rPr lang="en-GB" sz="2000" dirty="0"/>
              <a:t> </a:t>
            </a:r>
            <a:r>
              <a:rPr lang="en-GB" sz="2000" dirty="0" err="1"/>
              <a:t>čas</a:t>
            </a:r>
            <a:r>
              <a:rPr lang="en-GB" sz="2000" dirty="0"/>
              <a:t> </a:t>
            </a:r>
            <a:r>
              <a:rPr lang="en-GB" sz="2000" dirty="0" err="1"/>
              <a:t>povinnej</a:t>
            </a:r>
            <a:r>
              <a:rPr lang="en-GB" sz="2000" dirty="0"/>
              <a:t> </a:t>
            </a:r>
            <a:r>
              <a:rPr lang="en-GB" sz="2000" dirty="0" err="1"/>
              <a:t>zostavy</a:t>
            </a:r>
            <a:r>
              <a:rPr lang="en-GB" sz="2000" dirty="0"/>
              <a:t> </a:t>
            </a:r>
            <a:r>
              <a:rPr lang="en-GB" sz="2000" dirty="0" err="1"/>
              <a:t>na</a:t>
            </a:r>
            <a:r>
              <a:rPr lang="en-GB" sz="2000" dirty="0"/>
              <a:t> </a:t>
            </a:r>
            <a:r>
              <a:rPr lang="en-GB" sz="2000" dirty="0" err="1"/>
              <a:t>základe</a:t>
            </a:r>
            <a:r>
              <a:rPr lang="en-GB" sz="2000" dirty="0"/>
              <a:t> </a:t>
            </a:r>
            <a:r>
              <a:rPr lang="en-GB" sz="2000" dirty="0" err="1"/>
              <a:t>zápisnice</a:t>
            </a:r>
            <a:r>
              <a:rPr lang="en-GB" sz="2000" dirty="0"/>
              <a:t> </a:t>
            </a:r>
            <a:r>
              <a:rPr lang="en-GB" sz="2000" dirty="0" err="1"/>
              <a:t>zasadnutia</a:t>
            </a:r>
            <a:r>
              <a:rPr lang="en-GB" sz="2000" dirty="0"/>
              <a:t> </a:t>
            </a:r>
            <a:r>
              <a:rPr lang="en-GB" sz="2000" dirty="0" err="1"/>
              <a:t>komisie</a:t>
            </a:r>
            <a:r>
              <a:rPr lang="en-GB" sz="2000" dirty="0"/>
              <a:t> z </a:t>
            </a:r>
            <a:r>
              <a:rPr lang="en-GB" sz="2000" dirty="0" err="1"/>
              <a:t>roku</a:t>
            </a:r>
            <a:r>
              <a:rPr lang="en-GB" sz="2000" dirty="0"/>
              <a:t> 2013 </a:t>
            </a:r>
          </a:p>
          <a:p>
            <a:endParaRPr lang="en-GB" sz="2000" dirty="0"/>
          </a:p>
          <a:p>
            <a:r>
              <a:rPr lang="en-GB" sz="2000" b="1" dirty="0" err="1"/>
              <a:t>Rozpis</a:t>
            </a:r>
            <a:r>
              <a:rPr lang="en-GB" sz="2000" b="1" dirty="0"/>
              <a:t> - </a:t>
            </a:r>
            <a:r>
              <a:rPr lang="en-GB" sz="2000" dirty="0" err="1"/>
              <a:t>usporiadatelia</a:t>
            </a:r>
            <a:r>
              <a:rPr lang="en-GB" sz="2000" dirty="0"/>
              <a:t> </a:t>
            </a:r>
            <a:r>
              <a:rPr lang="en-GB" sz="2000" dirty="0" err="1"/>
              <a:t>pretekov</a:t>
            </a:r>
            <a:r>
              <a:rPr lang="en-GB" sz="2000" dirty="0"/>
              <a:t> </a:t>
            </a:r>
            <a:r>
              <a:rPr lang="en-GB" sz="2000" dirty="0" err="1"/>
              <a:t>su</a:t>
            </a:r>
            <a:r>
              <a:rPr lang="en-GB" sz="2000" dirty="0"/>
              <a:t>́ </a:t>
            </a:r>
            <a:r>
              <a:rPr lang="en-GB" sz="2000" dirty="0" err="1"/>
              <a:t>povinní</a:t>
            </a:r>
            <a:r>
              <a:rPr lang="en-GB" sz="2000" dirty="0"/>
              <a:t> </a:t>
            </a:r>
            <a:r>
              <a:rPr lang="en-GB" sz="2000" dirty="0" err="1"/>
              <a:t>predložit</a:t>
            </a:r>
            <a:r>
              <a:rPr lang="en-GB" sz="2000" dirty="0"/>
              <a:t>̌ </a:t>
            </a:r>
            <a:r>
              <a:rPr lang="en-GB" sz="2000" dirty="0" err="1"/>
              <a:t>schvaľovateľovi</a:t>
            </a:r>
            <a:r>
              <a:rPr lang="en-GB" sz="2000" dirty="0"/>
              <a:t> </a:t>
            </a:r>
            <a:r>
              <a:rPr lang="en-GB" sz="2000" dirty="0" err="1"/>
              <a:t>rozpis</a:t>
            </a:r>
            <a:r>
              <a:rPr lang="en-GB" sz="2000" dirty="0"/>
              <a:t> </a:t>
            </a:r>
            <a:r>
              <a:rPr lang="en-GB" sz="2000" dirty="0" err="1"/>
              <a:t>pretekov</a:t>
            </a:r>
            <a:r>
              <a:rPr lang="en-GB" sz="2000" dirty="0"/>
              <a:t> </a:t>
            </a:r>
            <a:r>
              <a:rPr lang="en-GB" sz="2000" dirty="0" err="1"/>
              <a:t>na</a:t>
            </a:r>
            <a:r>
              <a:rPr lang="en-GB" sz="2000" dirty="0"/>
              <a:t> </a:t>
            </a:r>
            <a:r>
              <a:rPr lang="en-GB" sz="2000" dirty="0" err="1"/>
              <a:t>schválenie</a:t>
            </a:r>
            <a:r>
              <a:rPr lang="en-GB" sz="2000" dirty="0"/>
              <a:t> </a:t>
            </a:r>
            <a:r>
              <a:rPr lang="en-GB" sz="2000" dirty="0" err="1"/>
              <a:t>minimálne</a:t>
            </a:r>
            <a:r>
              <a:rPr lang="en-GB" sz="2000" dirty="0"/>
              <a:t> 4 </a:t>
            </a:r>
            <a:r>
              <a:rPr lang="en-GB" sz="2000" dirty="0" err="1"/>
              <a:t>týždne</a:t>
            </a:r>
            <a:r>
              <a:rPr lang="en-GB" sz="2000" dirty="0"/>
              <a:t> </a:t>
            </a:r>
            <a:r>
              <a:rPr lang="en-GB" sz="2000" dirty="0" err="1"/>
              <a:t>pred</a:t>
            </a:r>
            <a:r>
              <a:rPr lang="en-GB" sz="2000" dirty="0"/>
              <a:t> ich </a:t>
            </a:r>
            <a:r>
              <a:rPr lang="en-GB" sz="2000" dirty="0" err="1"/>
              <a:t>konaním</a:t>
            </a:r>
            <a:r>
              <a:rPr lang="en-GB" sz="2000" dirty="0"/>
              <a:t>. </a:t>
            </a:r>
          </a:p>
          <a:p>
            <a:endParaRPr lang="en-GB" sz="2000" dirty="0"/>
          </a:p>
          <a:p>
            <a:r>
              <a:rPr lang="en-GB" sz="2000" b="1" dirty="0" err="1"/>
              <a:t>Rozhodcovský</a:t>
            </a:r>
            <a:r>
              <a:rPr lang="en-GB" sz="2000" b="1" dirty="0"/>
              <a:t> </a:t>
            </a:r>
            <a:r>
              <a:rPr lang="en-GB" sz="2000" b="1" dirty="0" err="1"/>
              <a:t>zbor</a:t>
            </a:r>
            <a:r>
              <a:rPr lang="en-GB" sz="2000" dirty="0"/>
              <a:t>: Na </a:t>
            </a:r>
            <a:r>
              <a:rPr lang="en-GB" sz="2000" dirty="0" err="1"/>
              <a:t>národných</a:t>
            </a:r>
            <a:r>
              <a:rPr lang="en-GB" sz="2000" dirty="0"/>
              <a:t> </a:t>
            </a:r>
            <a:r>
              <a:rPr lang="en-GB" sz="2000" dirty="0" err="1"/>
              <a:t>pretekoch</a:t>
            </a:r>
            <a:r>
              <a:rPr lang="en-GB" sz="2000" dirty="0"/>
              <a:t> v </a:t>
            </a:r>
            <a:r>
              <a:rPr lang="en-GB" sz="2000" dirty="0" err="1"/>
              <a:t>rozhodcovskom</a:t>
            </a:r>
            <a:r>
              <a:rPr lang="en-GB" sz="2000" dirty="0"/>
              <a:t> </a:t>
            </a:r>
            <a:r>
              <a:rPr lang="en-GB" sz="2000" dirty="0" err="1"/>
              <a:t>zbore</a:t>
            </a:r>
            <a:r>
              <a:rPr lang="en-GB" sz="2000" dirty="0"/>
              <a:t> </a:t>
            </a:r>
            <a:r>
              <a:rPr lang="en-GB" sz="2000" dirty="0" err="1"/>
              <a:t>musi</a:t>
            </a:r>
            <a:r>
              <a:rPr lang="en-GB" sz="2000" dirty="0"/>
              <a:t>́ </a:t>
            </a:r>
            <a:r>
              <a:rPr lang="en-GB" sz="2000" dirty="0" err="1"/>
              <a:t>byt</a:t>
            </a:r>
            <a:r>
              <a:rPr lang="en-GB" sz="2000" dirty="0"/>
              <a:t>̌ </a:t>
            </a:r>
            <a:r>
              <a:rPr lang="en-GB" sz="2000" dirty="0" err="1"/>
              <a:t>nadpolovičny</a:t>
            </a:r>
            <a:r>
              <a:rPr lang="en-GB" sz="2000" dirty="0"/>
              <a:t>́ </a:t>
            </a:r>
            <a:r>
              <a:rPr lang="en-GB" sz="2000" dirty="0" err="1"/>
              <a:t>počet</a:t>
            </a:r>
            <a:r>
              <a:rPr lang="en-GB" sz="2000" dirty="0"/>
              <a:t> </a:t>
            </a:r>
            <a:r>
              <a:rPr lang="en-GB" sz="2000" dirty="0" err="1"/>
              <a:t>členov</a:t>
            </a:r>
            <a:r>
              <a:rPr lang="en-GB" sz="2000" dirty="0"/>
              <a:t> s </a:t>
            </a:r>
            <a:r>
              <a:rPr lang="en-GB" sz="2000" dirty="0" err="1"/>
              <a:t>rozhodcovskou</a:t>
            </a:r>
            <a:r>
              <a:rPr lang="en-GB" sz="2000" dirty="0"/>
              <a:t> </a:t>
            </a:r>
            <a:r>
              <a:rPr lang="en-GB" sz="2000" dirty="0" err="1"/>
              <a:t>licenciou</a:t>
            </a:r>
            <a:r>
              <a:rPr lang="en-GB" sz="2000" dirty="0"/>
              <a:t> SJF. </a:t>
            </a:r>
            <a:r>
              <a:rPr lang="en-GB" sz="2000" dirty="0" err="1"/>
              <a:t>Predseda</a:t>
            </a:r>
            <a:r>
              <a:rPr lang="en-GB" sz="2000" dirty="0"/>
              <a:t> </a:t>
            </a:r>
            <a:r>
              <a:rPr lang="en-GB" sz="2000" dirty="0" err="1"/>
              <a:t>rozhodcovského</a:t>
            </a:r>
            <a:r>
              <a:rPr lang="en-GB" sz="2000" dirty="0"/>
              <a:t> </a:t>
            </a:r>
            <a:r>
              <a:rPr lang="en-GB" sz="2000" dirty="0" err="1"/>
              <a:t>zboru</a:t>
            </a:r>
            <a:r>
              <a:rPr lang="en-GB" sz="2000" dirty="0"/>
              <a:t> </a:t>
            </a:r>
            <a:r>
              <a:rPr lang="en-GB" sz="2000" dirty="0" err="1"/>
              <a:t>musi</a:t>
            </a:r>
            <a:r>
              <a:rPr lang="en-GB" sz="2000" dirty="0"/>
              <a:t>́ </a:t>
            </a:r>
            <a:r>
              <a:rPr lang="en-GB" sz="2000" dirty="0" err="1"/>
              <a:t>byt</a:t>
            </a:r>
            <a:r>
              <a:rPr lang="en-GB" sz="2000" dirty="0"/>
              <a:t>̌ zo </a:t>
            </a:r>
            <a:r>
              <a:rPr lang="en-GB" sz="2000" dirty="0" err="1"/>
              <a:t>zoznamu</a:t>
            </a:r>
            <a:r>
              <a:rPr lang="en-GB" sz="2000" dirty="0"/>
              <a:t> </a:t>
            </a:r>
            <a:r>
              <a:rPr lang="en-GB" sz="2000" dirty="0" err="1"/>
              <a:t>národných</a:t>
            </a:r>
            <a:r>
              <a:rPr lang="en-GB" sz="2000" dirty="0"/>
              <a:t> </a:t>
            </a:r>
            <a:r>
              <a:rPr lang="en-GB" sz="2000" dirty="0" err="1"/>
              <a:t>rozhodcov</a:t>
            </a:r>
            <a:r>
              <a:rPr lang="en-GB" sz="2000" dirty="0"/>
              <a:t> SJF . </a:t>
            </a:r>
          </a:p>
          <a:p>
            <a:pPr lvl="1"/>
            <a:r>
              <a:rPr lang="en-GB" sz="1800" b="1" dirty="0"/>
              <a:t>Na SVP </a:t>
            </a:r>
            <a:r>
              <a:rPr lang="en-GB" sz="1800" dirty="0" err="1"/>
              <a:t>sa</a:t>
            </a:r>
            <a:r>
              <a:rPr lang="en-GB" sz="1800" dirty="0"/>
              <a:t> </a:t>
            </a:r>
            <a:r>
              <a:rPr lang="en-GB" sz="1800" dirty="0" err="1"/>
              <a:t>rozhoduje</a:t>
            </a:r>
            <a:r>
              <a:rPr lang="en-GB" sz="1800" dirty="0"/>
              <a:t> v </a:t>
            </a:r>
            <a:r>
              <a:rPr lang="en-GB" sz="1800" dirty="0" err="1"/>
              <a:t>počte</a:t>
            </a:r>
            <a:r>
              <a:rPr lang="en-GB" sz="1800" dirty="0"/>
              <a:t> </a:t>
            </a:r>
            <a:r>
              <a:rPr lang="en-GB" sz="1800" dirty="0" err="1"/>
              <a:t>minimálne</a:t>
            </a:r>
            <a:r>
              <a:rPr lang="en-GB" sz="1800" dirty="0"/>
              <a:t> </a:t>
            </a:r>
            <a:r>
              <a:rPr lang="en-GB" sz="1800" b="1" dirty="0"/>
              <a:t>3 </a:t>
            </a:r>
            <a:r>
              <a:rPr lang="en-GB" sz="1800" b="1" dirty="0" err="1"/>
              <a:t>rozhodcovia</a:t>
            </a:r>
            <a:endParaRPr lang="en-GB" sz="1800" b="1" dirty="0"/>
          </a:p>
          <a:p>
            <a:pPr lvl="1"/>
            <a:r>
              <a:rPr lang="en-GB" sz="1800" b="1" dirty="0"/>
              <a:t>Na MSR </a:t>
            </a:r>
            <a:r>
              <a:rPr lang="en-GB" sz="1800" dirty="0" err="1"/>
              <a:t>sa</a:t>
            </a:r>
            <a:r>
              <a:rPr lang="en-GB" sz="1800" dirty="0"/>
              <a:t> </a:t>
            </a:r>
            <a:r>
              <a:rPr lang="en-GB" sz="1800" dirty="0" err="1"/>
              <a:t>rozhoduje</a:t>
            </a:r>
            <a:r>
              <a:rPr lang="en-GB" sz="1800" dirty="0"/>
              <a:t> v </a:t>
            </a:r>
            <a:r>
              <a:rPr lang="en-GB" sz="1800" dirty="0" err="1"/>
              <a:t>počete</a:t>
            </a:r>
            <a:r>
              <a:rPr lang="en-GB" sz="1800" dirty="0"/>
              <a:t> </a:t>
            </a:r>
            <a:r>
              <a:rPr lang="en-GB" sz="1800" dirty="0" err="1"/>
              <a:t>minimálne</a:t>
            </a:r>
            <a:r>
              <a:rPr lang="en-GB" sz="1800" dirty="0"/>
              <a:t> </a:t>
            </a:r>
            <a:r>
              <a:rPr lang="en-GB" sz="1800" b="1" dirty="0"/>
              <a:t>4 </a:t>
            </a:r>
            <a:r>
              <a:rPr lang="en-GB" sz="1800" b="1" dirty="0" err="1"/>
              <a:t>rozhodcovia</a:t>
            </a:r>
            <a:r>
              <a:rPr lang="en-GB" sz="1800" b="1" dirty="0"/>
              <a:t> </a:t>
            </a:r>
            <a:r>
              <a:rPr lang="en-GB" sz="1800" dirty="0"/>
              <a:t>(</a:t>
            </a:r>
            <a:r>
              <a:rPr lang="en-GB" sz="1800" dirty="0" err="1"/>
              <a:t>zmena</a:t>
            </a:r>
            <a:r>
              <a:rPr lang="en-GB" sz="1800" dirty="0"/>
              <a:t>, </a:t>
            </a:r>
            <a:r>
              <a:rPr lang="en-GB" sz="1800" dirty="0" err="1"/>
              <a:t>doteraz</a:t>
            </a:r>
            <a:r>
              <a:rPr lang="en-GB" sz="1800" dirty="0"/>
              <a:t> bolo </a:t>
            </a:r>
            <a:r>
              <a:rPr lang="en-GB" sz="1800" dirty="0" err="1"/>
              <a:t>minimálne</a:t>
            </a:r>
            <a:r>
              <a:rPr lang="en-GB" sz="1800" dirty="0"/>
              <a:t> 6)</a:t>
            </a:r>
          </a:p>
          <a:p>
            <a:endParaRPr lang="en-GB" dirty="0"/>
          </a:p>
          <a:p>
            <a:endParaRPr lang="en-GB" dirty="0"/>
          </a:p>
        </p:txBody>
      </p:sp>
      <p:sp>
        <p:nvSpPr>
          <p:cNvPr id="3" name="Title 2">
            <a:extLst>
              <a:ext uri="{FF2B5EF4-FFF2-40B4-BE49-F238E27FC236}">
                <a16:creationId xmlns:a16="http://schemas.microsoft.com/office/drawing/2014/main" id="{63A8CC81-43B7-3D4B-98F3-0081E26CCE8B}"/>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4289722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6087-1C9C-9F49-A7D9-CF221146AC7A}"/>
              </a:ext>
            </a:extLst>
          </p:cNvPr>
          <p:cNvSpPr>
            <a:spLocks noGrp="1"/>
          </p:cNvSpPr>
          <p:nvPr>
            <p:ph type="title"/>
          </p:nvPr>
        </p:nvSpPr>
        <p:spPr>
          <a:xfrm>
            <a:off x="469045" y="2340646"/>
            <a:ext cx="5653922" cy="1464999"/>
          </a:xfrm>
        </p:spPr>
        <p:txBody>
          <a:bodyPr/>
          <a:lstStyle/>
          <a:p>
            <a:br>
              <a:rPr lang="en-GB" sz="3000" dirty="0"/>
            </a:br>
            <a:r>
              <a:rPr lang="en-GB" sz="6000" b="1" dirty="0"/>
              <a:t>THANK YOU </a:t>
            </a:r>
          </a:p>
        </p:txBody>
      </p:sp>
      <p:sp>
        <p:nvSpPr>
          <p:cNvPr id="3" name="TextBox 2">
            <a:extLst>
              <a:ext uri="{FF2B5EF4-FFF2-40B4-BE49-F238E27FC236}">
                <a16:creationId xmlns:a16="http://schemas.microsoft.com/office/drawing/2014/main" id="{F0A1A9BA-0329-D844-9688-8660D9AD7734}"/>
              </a:ext>
            </a:extLst>
          </p:cNvPr>
          <p:cNvSpPr txBox="1"/>
          <p:nvPr/>
        </p:nvSpPr>
        <p:spPr>
          <a:xfrm>
            <a:off x="5921828" y="4458789"/>
            <a:ext cx="2960915" cy="369332"/>
          </a:xfrm>
          <a:prstGeom prst="rect">
            <a:avLst/>
          </a:prstGeom>
          <a:noFill/>
        </p:spPr>
        <p:txBody>
          <a:bodyPr wrap="square" rtlCol="0">
            <a:spAutoFit/>
          </a:bodyPr>
          <a:lstStyle/>
          <a:p>
            <a:r>
              <a:rPr lang="en-GB" dirty="0" err="1">
                <a:solidFill>
                  <a:schemeClr val="bg1"/>
                </a:solidFill>
              </a:rPr>
              <a:t>pavla.krauspe@gmail.com</a:t>
            </a:r>
            <a:endParaRPr lang="en-GB" dirty="0">
              <a:solidFill>
                <a:schemeClr val="bg1"/>
              </a:solidFill>
            </a:endParaRPr>
          </a:p>
        </p:txBody>
      </p:sp>
    </p:spTree>
    <p:extLst>
      <p:ext uri="{BB962C8B-B14F-4D97-AF65-F5344CB8AC3E}">
        <p14:creationId xmlns:p14="http://schemas.microsoft.com/office/powerpoint/2010/main" val="289284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C9BFD-B72B-D248-B81F-6C66A4750780}"/>
              </a:ext>
            </a:extLst>
          </p:cNvPr>
          <p:cNvSpPr>
            <a:spLocks noGrp="1"/>
          </p:cNvSpPr>
          <p:nvPr>
            <p:ph type="body" sz="quarter" idx="11"/>
          </p:nvPr>
        </p:nvSpPr>
        <p:spPr/>
        <p:txBody>
          <a:bodyPr/>
          <a:lstStyle/>
          <a:p>
            <a:r>
              <a:rPr lang="en-GB" b="1" dirty="0" err="1"/>
              <a:t>Štartové</a:t>
            </a:r>
            <a:r>
              <a:rPr lang="en-GB" b="1" dirty="0"/>
              <a:t> </a:t>
            </a:r>
            <a:r>
              <a:rPr lang="en-GB" b="1" dirty="0" err="1"/>
              <a:t>možnosti</a:t>
            </a:r>
            <a:r>
              <a:rPr lang="en-GB" b="1" dirty="0"/>
              <a:t>: </a:t>
            </a:r>
            <a:r>
              <a:rPr lang="en-GB" dirty="0"/>
              <a:t>v </a:t>
            </a:r>
            <a:r>
              <a:rPr lang="en-GB" dirty="0" err="1"/>
              <a:t>ľubovoľnej</a:t>
            </a:r>
            <a:r>
              <a:rPr lang="en-GB" dirty="0"/>
              <a:t> </a:t>
            </a:r>
            <a:r>
              <a:rPr lang="en-GB" dirty="0" err="1"/>
              <a:t>kategórii</a:t>
            </a:r>
            <a:r>
              <a:rPr lang="en-GB" dirty="0"/>
              <a:t>́ (</a:t>
            </a:r>
            <a:r>
              <a:rPr lang="en-GB" dirty="0" err="1"/>
              <a:t>mimo</a:t>
            </a:r>
            <a:r>
              <a:rPr lang="en-GB" dirty="0"/>
              <a:t> </a:t>
            </a:r>
            <a:r>
              <a:rPr lang="en-GB" dirty="0" err="1"/>
              <a:t>mladších</a:t>
            </a:r>
            <a:r>
              <a:rPr lang="en-GB" dirty="0"/>
              <a:t> </a:t>
            </a:r>
            <a:r>
              <a:rPr lang="en-GB" dirty="0" err="1"/>
              <a:t>deti</a:t>
            </a:r>
            <a:r>
              <a:rPr lang="en-GB" dirty="0"/>
              <a:t>́) </a:t>
            </a:r>
            <a:r>
              <a:rPr lang="en-GB" dirty="0" err="1"/>
              <a:t>môže</a:t>
            </a:r>
            <a:r>
              <a:rPr lang="en-GB" dirty="0"/>
              <a:t> </a:t>
            </a:r>
            <a:r>
              <a:rPr lang="en-GB" dirty="0" err="1"/>
              <a:t>jednotlivec</a:t>
            </a:r>
            <a:r>
              <a:rPr lang="en-GB" dirty="0"/>
              <a:t>, </a:t>
            </a:r>
            <a:r>
              <a:rPr lang="en-GB" dirty="0" err="1"/>
              <a:t>dvojica</a:t>
            </a:r>
            <a:r>
              <a:rPr lang="en-GB" dirty="0"/>
              <a:t>, </a:t>
            </a:r>
            <a:r>
              <a:rPr lang="en-GB" dirty="0" err="1"/>
              <a:t>skupina</a:t>
            </a:r>
            <a:r>
              <a:rPr lang="en-GB" dirty="0"/>
              <a:t>  </a:t>
            </a:r>
            <a:r>
              <a:rPr lang="en-GB" b="1" dirty="0" err="1"/>
              <a:t>pretekat</a:t>
            </a:r>
            <a:r>
              <a:rPr lang="en-GB" b="1" dirty="0"/>
              <a:t>̌ </a:t>
            </a:r>
            <a:r>
              <a:rPr lang="en-GB" b="1" dirty="0" err="1"/>
              <a:t>súčasne</a:t>
            </a:r>
            <a:r>
              <a:rPr lang="en-GB" b="1" dirty="0"/>
              <a:t> </a:t>
            </a:r>
            <a:r>
              <a:rPr lang="en-GB" b="1" dirty="0" err="1"/>
              <a:t>na</a:t>
            </a:r>
            <a:r>
              <a:rPr lang="en-GB" b="1" dirty="0"/>
              <a:t> </a:t>
            </a:r>
            <a:r>
              <a:rPr lang="en-GB" b="1" dirty="0" err="1"/>
              <a:t>dvoch</a:t>
            </a:r>
            <a:r>
              <a:rPr lang="en-GB" b="1" dirty="0"/>
              <a:t> </a:t>
            </a:r>
            <a:r>
              <a:rPr lang="en-GB" b="1" dirty="0" err="1"/>
              <a:t>koňoch</a:t>
            </a:r>
            <a:r>
              <a:rPr lang="en-GB" dirty="0"/>
              <a:t>, </a:t>
            </a:r>
            <a:r>
              <a:rPr lang="en-GB" dirty="0" err="1"/>
              <a:t>pričom</a:t>
            </a:r>
            <a:r>
              <a:rPr lang="en-GB" dirty="0"/>
              <a:t> </a:t>
            </a:r>
            <a:r>
              <a:rPr lang="en-GB" dirty="0" err="1"/>
              <a:t>jeden</a:t>
            </a:r>
            <a:r>
              <a:rPr lang="en-GB" dirty="0"/>
              <a:t> </a:t>
            </a:r>
            <a:r>
              <a:rPr lang="en-GB" dirty="0" err="1"/>
              <a:t>kôn</a:t>
            </a:r>
            <a:r>
              <a:rPr lang="en-GB" dirty="0"/>
              <a:t>̌ je </a:t>
            </a:r>
            <a:r>
              <a:rPr lang="en-GB" dirty="0" err="1"/>
              <a:t>považovany</a:t>
            </a:r>
            <a:r>
              <a:rPr lang="en-GB" dirty="0"/>
              <a:t>́ za </a:t>
            </a:r>
            <a:r>
              <a:rPr lang="en-GB" dirty="0" err="1"/>
              <a:t>nového</a:t>
            </a:r>
            <a:r>
              <a:rPr lang="en-GB" dirty="0"/>
              <a:t> </a:t>
            </a:r>
            <a:r>
              <a:rPr lang="en-GB" dirty="0" err="1"/>
              <a:t>koňa</a:t>
            </a:r>
            <a:r>
              <a:rPr lang="en-GB" dirty="0"/>
              <a:t> (to </a:t>
            </a:r>
            <a:r>
              <a:rPr lang="en-GB" dirty="0" err="1"/>
              <a:t>znamena</a:t>
            </a:r>
            <a:r>
              <a:rPr lang="en-GB" dirty="0"/>
              <a:t>́ v 1.sezóne od </a:t>
            </a:r>
            <a:r>
              <a:rPr lang="en-GB" dirty="0" err="1"/>
              <a:t>svojho</a:t>
            </a:r>
            <a:r>
              <a:rPr lang="en-GB" dirty="0"/>
              <a:t> </a:t>
            </a:r>
            <a:r>
              <a:rPr lang="en-GB" dirty="0" err="1"/>
              <a:t>prvého</a:t>
            </a:r>
            <a:r>
              <a:rPr lang="en-GB" dirty="0"/>
              <a:t> </a:t>
            </a:r>
            <a:r>
              <a:rPr lang="en-GB" dirty="0" err="1"/>
              <a:t>štartu</a:t>
            </a:r>
            <a:r>
              <a:rPr lang="en-GB" dirty="0"/>
              <a:t>). </a:t>
            </a:r>
          </a:p>
          <a:p>
            <a:r>
              <a:rPr lang="en-GB" dirty="0" err="1"/>
              <a:t>Novy</a:t>
            </a:r>
            <a:r>
              <a:rPr lang="en-GB" dirty="0"/>
              <a:t>́ </a:t>
            </a:r>
            <a:r>
              <a:rPr lang="en-GB" dirty="0" err="1"/>
              <a:t>kôn</a:t>
            </a:r>
            <a:r>
              <a:rPr lang="en-GB" dirty="0"/>
              <a:t>̌  - </a:t>
            </a:r>
            <a:r>
              <a:rPr lang="en-GB" dirty="0" err="1"/>
              <a:t>duplicitny</a:t>
            </a:r>
            <a:r>
              <a:rPr lang="en-GB" dirty="0"/>
              <a:t>́ </a:t>
            </a:r>
            <a:r>
              <a:rPr lang="en-GB" dirty="0" err="1"/>
              <a:t>štart</a:t>
            </a:r>
            <a:r>
              <a:rPr lang="en-GB" dirty="0"/>
              <a:t> - </a:t>
            </a:r>
            <a:r>
              <a:rPr lang="en-GB" dirty="0" err="1"/>
              <a:t>môže</a:t>
            </a:r>
            <a:r>
              <a:rPr lang="en-GB" dirty="0"/>
              <a:t> </a:t>
            </a:r>
            <a:r>
              <a:rPr lang="en-GB" dirty="0" err="1"/>
              <a:t>štartovat</a:t>
            </a:r>
            <a:r>
              <a:rPr lang="en-GB" dirty="0"/>
              <a:t>̌ </a:t>
            </a:r>
            <a:r>
              <a:rPr lang="en-GB" dirty="0" err="1"/>
              <a:t>iba</a:t>
            </a:r>
            <a:r>
              <a:rPr lang="en-GB" dirty="0"/>
              <a:t> v </a:t>
            </a:r>
            <a:r>
              <a:rPr lang="en-GB" dirty="0" err="1"/>
              <a:t>jednej</a:t>
            </a:r>
            <a:r>
              <a:rPr lang="en-GB" dirty="0"/>
              <a:t> z </a:t>
            </a:r>
            <a:r>
              <a:rPr lang="en-GB" dirty="0" err="1"/>
              <a:t>týchto</a:t>
            </a:r>
            <a:r>
              <a:rPr lang="en-GB" dirty="0"/>
              <a:t> </a:t>
            </a:r>
            <a:r>
              <a:rPr lang="en-GB" dirty="0" err="1"/>
              <a:t>súťaži</a:t>
            </a:r>
            <a:r>
              <a:rPr lang="en-GB" dirty="0"/>
              <a:t>́, </a:t>
            </a:r>
            <a:r>
              <a:rPr lang="en-GB" dirty="0" err="1"/>
              <a:t>mimo</a:t>
            </a:r>
            <a:r>
              <a:rPr lang="en-GB" dirty="0"/>
              <a:t> MSR. </a:t>
            </a:r>
          </a:p>
          <a:p>
            <a:r>
              <a:rPr lang="en-GB" dirty="0"/>
              <a:t>Do SVP </a:t>
            </a:r>
            <a:r>
              <a:rPr lang="en-GB" dirty="0" err="1"/>
              <a:t>sa</a:t>
            </a:r>
            <a:r>
              <a:rPr lang="en-GB" dirty="0"/>
              <a:t> </a:t>
            </a:r>
            <a:r>
              <a:rPr lang="en-GB" dirty="0" err="1"/>
              <a:t>pretekárovi</a:t>
            </a:r>
            <a:r>
              <a:rPr lang="en-GB" dirty="0"/>
              <a:t> </a:t>
            </a:r>
            <a:r>
              <a:rPr lang="en-GB" dirty="0" err="1"/>
              <a:t>započíta</a:t>
            </a:r>
            <a:r>
              <a:rPr lang="en-GB" dirty="0"/>
              <a:t> </a:t>
            </a:r>
            <a:r>
              <a:rPr lang="en-GB" dirty="0" err="1"/>
              <a:t>iba</a:t>
            </a:r>
            <a:r>
              <a:rPr lang="en-GB" dirty="0"/>
              <a:t> </a:t>
            </a:r>
            <a:r>
              <a:rPr lang="en-GB" dirty="0" err="1"/>
              <a:t>jeden</a:t>
            </a:r>
            <a:r>
              <a:rPr lang="en-GB" dirty="0"/>
              <a:t>, </a:t>
            </a:r>
            <a:r>
              <a:rPr lang="en-GB" dirty="0" err="1"/>
              <a:t>lepši</a:t>
            </a:r>
            <a:r>
              <a:rPr lang="en-GB" dirty="0"/>
              <a:t>́ </a:t>
            </a:r>
            <a:r>
              <a:rPr lang="en-GB" dirty="0" err="1"/>
              <a:t>výsledok</a:t>
            </a:r>
            <a:r>
              <a:rPr lang="en-GB" dirty="0"/>
              <a:t>. </a:t>
            </a:r>
          </a:p>
          <a:p>
            <a:endParaRPr lang="en-GB" dirty="0"/>
          </a:p>
        </p:txBody>
      </p:sp>
      <p:sp>
        <p:nvSpPr>
          <p:cNvPr id="3" name="Title 2">
            <a:extLst>
              <a:ext uri="{FF2B5EF4-FFF2-40B4-BE49-F238E27FC236}">
                <a16:creationId xmlns:a16="http://schemas.microsoft.com/office/drawing/2014/main" id="{9A217624-6B7B-A74F-BF74-D17585E871C0}"/>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4074268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1AB4B-1F60-B942-84D6-34AD23D5A4C3}"/>
              </a:ext>
            </a:extLst>
          </p:cNvPr>
          <p:cNvSpPr>
            <a:spLocks noGrp="1"/>
          </p:cNvSpPr>
          <p:nvPr>
            <p:ph type="body" sz="quarter" idx="11"/>
          </p:nvPr>
        </p:nvSpPr>
        <p:spPr/>
        <p:txBody>
          <a:bodyPr/>
          <a:lstStyle/>
          <a:p>
            <a:r>
              <a:rPr lang="en-GB" sz="2000" b="1" dirty="0" err="1"/>
              <a:t>Losovanie</a:t>
            </a:r>
            <a:r>
              <a:rPr lang="en-GB" sz="2000" dirty="0"/>
              <a:t> - Na </a:t>
            </a:r>
            <a:r>
              <a:rPr lang="en-GB" sz="2000" dirty="0" err="1"/>
              <a:t>národných</a:t>
            </a:r>
            <a:r>
              <a:rPr lang="en-GB" sz="2000" dirty="0"/>
              <a:t> </a:t>
            </a:r>
            <a:r>
              <a:rPr lang="en-GB" sz="2000" dirty="0" err="1"/>
              <a:t>pretekoch</a:t>
            </a:r>
            <a:r>
              <a:rPr lang="en-GB" sz="2000" dirty="0"/>
              <a:t> (MSR a SVP) </a:t>
            </a:r>
            <a:r>
              <a:rPr lang="en-GB" sz="2000" dirty="0" err="1"/>
              <a:t>sa</a:t>
            </a:r>
            <a:r>
              <a:rPr lang="en-GB" sz="2000" dirty="0"/>
              <a:t> </a:t>
            </a:r>
            <a:r>
              <a:rPr lang="en-GB" sz="2000" dirty="0" err="1"/>
              <a:t>môže</a:t>
            </a:r>
            <a:r>
              <a:rPr lang="en-GB" sz="2000" dirty="0"/>
              <a:t> </a:t>
            </a:r>
            <a:r>
              <a:rPr lang="en-GB" sz="2000" dirty="0" err="1"/>
              <a:t>organizátor</a:t>
            </a:r>
            <a:r>
              <a:rPr lang="en-GB" sz="2000" dirty="0"/>
              <a:t> </a:t>
            </a:r>
            <a:r>
              <a:rPr lang="en-GB" sz="2000" dirty="0" err="1"/>
              <a:t>rozhodnút</a:t>
            </a:r>
            <a:r>
              <a:rPr lang="en-GB" sz="2000" dirty="0"/>
              <a:t>̌, </a:t>
            </a:r>
            <a:r>
              <a:rPr lang="en-GB" sz="2000" dirty="0" err="1"/>
              <a:t>či</a:t>
            </a:r>
            <a:r>
              <a:rPr lang="en-GB" sz="2000" dirty="0"/>
              <a:t> </a:t>
            </a:r>
            <a:r>
              <a:rPr lang="en-GB" sz="2000" dirty="0" err="1"/>
              <a:t>štartovne</a:t>
            </a:r>
            <a:r>
              <a:rPr lang="en-GB" sz="2000" dirty="0"/>
              <a:t>́ </a:t>
            </a:r>
            <a:r>
              <a:rPr lang="en-GB" sz="2000" dirty="0" err="1"/>
              <a:t>listiny</a:t>
            </a:r>
            <a:r>
              <a:rPr lang="en-GB" sz="2000" dirty="0"/>
              <a:t> </a:t>
            </a:r>
            <a:r>
              <a:rPr lang="en-GB" sz="2000" dirty="0" err="1"/>
              <a:t>pripravi</a:t>
            </a:r>
            <a:r>
              <a:rPr lang="en-GB" sz="2000" dirty="0"/>
              <a:t>́ </a:t>
            </a:r>
            <a:r>
              <a:rPr lang="en-GB" sz="2000" dirty="0" err="1"/>
              <a:t>dopredu</a:t>
            </a:r>
            <a:r>
              <a:rPr lang="en-GB" sz="2000" dirty="0"/>
              <a:t> bez </a:t>
            </a:r>
            <a:r>
              <a:rPr lang="en-GB" sz="2000" dirty="0" err="1"/>
              <a:t>losovania</a:t>
            </a:r>
            <a:r>
              <a:rPr lang="en-GB" sz="2000" dirty="0"/>
              <a:t> </a:t>
            </a:r>
            <a:r>
              <a:rPr lang="en-GB" sz="2000" dirty="0" err="1"/>
              <a:t>alebo</a:t>
            </a:r>
            <a:r>
              <a:rPr lang="en-GB" sz="2000" dirty="0"/>
              <a:t> </a:t>
            </a:r>
            <a:r>
              <a:rPr lang="en-GB" sz="2000" dirty="0" err="1"/>
              <a:t>bude</a:t>
            </a:r>
            <a:r>
              <a:rPr lang="en-GB" sz="2000" dirty="0"/>
              <a:t> </a:t>
            </a:r>
            <a:r>
              <a:rPr lang="en-GB" sz="2000" dirty="0" err="1"/>
              <a:t>losovat</a:t>
            </a:r>
            <a:r>
              <a:rPr lang="en-GB" sz="2000" dirty="0"/>
              <a:t>̌. </a:t>
            </a:r>
          </a:p>
          <a:p>
            <a:pPr lvl="1"/>
            <a:r>
              <a:rPr lang="en-GB" dirty="0"/>
              <a:t>V </a:t>
            </a:r>
            <a:r>
              <a:rPr lang="en-GB" dirty="0" err="1"/>
              <a:t>prípade</a:t>
            </a:r>
            <a:r>
              <a:rPr lang="en-GB" dirty="0"/>
              <a:t>, </a:t>
            </a:r>
            <a:r>
              <a:rPr lang="en-GB" dirty="0" err="1"/>
              <a:t>že</a:t>
            </a:r>
            <a:r>
              <a:rPr lang="en-GB" dirty="0"/>
              <a:t> </a:t>
            </a:r>
            <a:r>
              <a:rPr lang="en-GB" dirty="0" err="1"/>
              <a:t>zostavi</a:t>
            </a:r>
            <a:r>
              <a:rPr lang="en-GB" dirty="0"/>
              <a:t>́ </a:t>
            </a:r>
            <a:r>
              <a:rPr lang="en-GB" dirty="0" err="1"/>
              <a:t>štartovne</a:t>
            </a:r>
            <a:r>
              <a:rPr lang="en-GB" dirty="0"/>
              <a:t>́ </a:t>
            </a:r>
            <a:r>
              <a:rPr lang="en-GB" dirty="0" err="1"/>
              <a:t>listiny</a:t>
            </a:r>
            <a:r>
              <a:rPr lang="en-GB" dirty="0"/>
              <a:t> </a:t>
            </a:r>
            <a:r>
              <a:rPr lang="en-GB" dirty="0" err="1"/>
              <a:t>dopredu</a:t>
            </a:r>
            <a:r>
              <a:rPr lang="en-GB" dirty="0"/>
              <a:t> bez </a:t>
            </a:r>
            <a:r>
              <a:rPr lang="en-GB" dirty="0" err="1"/>
              <a:t>losovania</a:t>
            </a:r>
            <a:r>
              <a:rPr lang="en-GB" dirty="0"/>
              <a:t>, </a:t>
            </a:r>
            <a:r>
              <a:rPr lang="en-GB" dirty="0" err="1"/>
              <a:t>musi</a:t>
            </a:r>
            <a:r>
              <a:rPr lang="en-GB" dirty="0"/>
              <a:t>́ </a:t>
            </a:r>
            <a:r>
              <a:rPr lang="en-GB" dirty="0" err="1"/>
              <a:t>zohľadnit</a:t>
            </a:r>
            <a:r>
              <a:rPr lang="en-GB" dirty="0"/>
              <a:t>̌ </a:t>
            </a:r>
            <a:r>
              <a:rPr lang="en-GB" dirty="0" err="1"/>
              <a:t>pripomienky</a:t>
            </a:r>
            <a:r>
              <a:rPr lang="en-GB" dirty="0"/>
              <a:t> (</a:t>
            </a:r>
            <a:r>
              <a:rPr lang="en-GB" dirty="0" err="1"/>
              <a:t>premadlovanie</a:t>
            </a:r>
            <a:r>
              <a:rPr lang="en-GB" dirty="0"/>
              <a:t>, </a:t>
            </a:r>
            <a:r>
              <a:rPr lang="en-GB" dirty="0" err="1"/>
              <a:t>lonžovanie</a:t>
            </a:r>
            <a:r>
              <a:rPr lang="en-GB" dirty="0"/>
              <a:t> </a:t>
            </a:r>
            <a:r>
              <a:rPr lang="en-GB" dirty="0" err="1"/>
              <a:t>viacerých</a:t>
            </a:r>
            <a:r>
              <a:rPr lang="en-GB" dirty="0"/>
              <a:t> </a:t>
            </a:r>
            <a:r>
              <a:rPr lang="en-GB" dirty="0" err="1"/>
              <a:t>koni</a:t>
            </a:r>
            <a:r>
              <a:rPr lang="en-GB" dirty="0"/>
              <a:t>́ ) </a:t>
            </a:r>
            <a:r>
              <a:rPr lang="en-GB" dirty="0" err="1"/>
              <a:t>uvedene</a:t>
            </a:r>
            <a:r>
              <a:rPr lang="en-GB" dirty="0"/>
              <a:t>́ v </a:t>
            </a:r>
            <a:r>
              <a:rPr lang="en-GB" dirty="0" err="1"/>
              <a:t>prihláške</a:t>
            </a:r>
            <a:r>
              <a:rPr lang="en-GB" dirty="0"/>
              <a:t>. </a:t>
            </a:r>
          </a:p>
          <a:p>
            <a:pPr lvl="1"/>
            <a:r>
              <a:rPr lang="en-GB" dirty="0"/>
              <a:t>Po </a:t>
            </a:r>
            <a:r>
              <a:rPr lang="en-GB" dirty="0" err="1"/>
              <a:t>termíne</a:t>
            </a:r>
            <a:r>
              <a:rPr lang="en-GB" dirty="0"/>
              <a:t> </a:t>
            </a:r>
            <a:r>
              <a:rPr lang="en-GB" dirty="0" err="1"/>
              <a:t>definitívnych</a:t>
            </a:r>
            <a:r>
              <a:rPr lang="en-GB" dirty="0"/>
              <a:t> </a:t>
            </a:r>
            <a:r>
              <a:rPr lang="en-GB" dirty="0" err="1"/>
              <a:t>prihlášok</a:t>
            </a:r>
            <a:r>
              <a:rPr lang="en-GB" dirty="0"/>
              <a:t> </a:t>
            </a:r>
            <a:r>
              <a:rPr lang="en-GB" dirty="0" err="1"/>
              <a:t>organizátor</a:t>
            </a:r>
            <a:r>
              <a:rPr lang="en-GB" dirty="0"/>
              <a:t> </a:t>
            </a:r>
            <a:r>
              <a:rPr lang="en-GB" dirty="0" err="1"/>
              <a:t>rozpošle</a:t>
            </a:r>
            <a:r>
              <a:rPr lang="en-GB" dirty="0"/>
              <a:t> </a:t>
            </a:r>
            <a:r>
              <a:rPr lang="en-GB" dirty="0" err="1"/>
              <a:t>štartovne</a:t>
            </a:r>
            <a:r>
              <a:rPr lang="en-GB" dirty="0"/>
              <a:t>́ </a:t>
            </a:r>
            <a:r>
              <a:rPr lang="en-GB" dirty="0" err="1"/>
              <a:t>listiny</a:t>
            </a:r>
            <a:r>
              <a:rPr lang="en-GB" dirty="0"/>
              <a:t> k </a:t>
            </a:r>
            <a:r>
              <a:rPr lang="en-GB" dirty="0" err="1"/>
              <a:t>nahliadnutiu</a:t>
            </a:r>
            <a:r>
              <a:rPr lang="en-GB" dirty="0"/>
              <a:t> </a:t>
            </a:r>
            <a:r>
              <a:rPr lang="en-GB" dirty="0" err="1"/>
              <a:t>klubom</a:t>
            </a:r>
            <a:r>
              <a:rPr lang="en-GB" dirty="0"/>
              <a:t> a v </a:t>
            </a:r>
            <a:r>
              <a:rPr lang="en-GB" dirty="0" err="1"/>
              <a:t>prípade</a:t>
            </a:r>
            <a:r>
              <a:rPr lang="en-GB" dirty="0"/>
              <a:t> </a:t>
            </a:r>
            <a:r>
              <a:rPr lang="en-GB" dirty="0" err="1"/>
              <a:t>opodstatnených</a:t>
            </a:r>
            <a:r>
              <a:rPr lang="en-GB" dirty="0"/>
              <a:t> </a:t>
            </a:r>
            <a:r>
              <a:rPr lang="en-GB" dirty="0" err="1"/>
              <a:t>pripomienok</a:t>
            </a:r>
            <a:r>
              <a:rPr lang="en-GB" dirty="0"/>
              <a:t> </a:t>
            </a:r>
            <a:r>
              <a:rPr lang="en-GB" dirty="0" err="1"/>
              <a:t>štartovnu</a:t>
            </a:r>
            <a:r>
              <a:rPr lang="en-GB" dirty="0"/>
              <a:t>́ </a:t>
            </a:r>
            <a:r>
              <a:rPr lang="en-GB" dirty="0" err="1"/>
              <a:t>listinu</a:t>
            </a:r>
            <a:r>
              <a:rPr lang="en-GB" dirty="0"/>
              <a:t> </a:t>
            </a:r>
            <a:r>
              <a:rPr lang="en-GB" dirty="0" err="1"/>
              <a:t>upravi</a:t>
            </a:r>
            <a:r>
              <a:rPr lang="en-GB" dirty="0"/>
              <a:t>́. </a:t>
            </a:r>
          </a:p>
          <a:p>
            <a:endParaRPr lang="en-GB" sz="2000" dirty="0"/>
          </a:p>
        </p:txBody>
      </p:sp>
      <p:sp>
        <p:nvSpPr>
          <p:cNvPr id="3" name="Title 2">
            <a:extLst>
              <a:ext uri="{FF2B5EF4-FFF2-40B4-BE49-F238E27FC236}">
                <a16:creationId xmlns:a16="http://schemas.microsoft.com/office/drawing/2014/main" id="{025CB126-9AFE-0648-9C7F-B39D22EB606E}"/>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210530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1AB4B-1F60-B942-84D6-34AD23D5A4C3}"/>
              </a:ext>
            </a:extLst>
          </p:cNvPr>
          <p:cNvSpPr>
            <a:spLocks noGrp="1"/>
          </p:cNvSpPr>
          <p:nvPr>
            <p:ph type="body" sz="quarter" idx="11"/>
          </p:nvPr>
        </p:nvSpPr>
        <p:spPr/>
        <p:txBody>
          <a:bodyPr/>
          <a:lstStyle/>
          <a:p>
            <a:r>
              <a:rPr lang="en-GB" sz="2000" b="1" dirty="0" err="1"/>
              <a:t>Spôsobilosť</a:t>
            </a:r>
            <a:r>
              <a:rPr lang="en-GB" sz="2000" b="1" dirty="0"/>
              <a:t> </a:t>
            </a:r>
            <a:r>
              <a:rPr lang="en-GB" sz="2000" b="1" dirty="0" err="1"/>
              <a:t>koňa</a:t>
            </a:r>
            <a:r>
              <a:rPr lang="en-GB" sz="2000" b="1" dirty="0"/>
              <a:t> MSR</a:t>
            </a:r>
            <a:r>
              <a:rPr lang="en-GB" sz="2000" dirty="0"/>
              <a:t> – o </a:t>
            </a:r>
            <a:r>
              <a:rPr lang="en-GB" sz="2000" dirty="0" err="1"/>
              <a:t>spôsobilosti</a:t>
            </a:r>
            <a:r>
              <a:rPr lang="en-GB" sz="2000" dirty="0"/>
              <a:t> </a:t>
            </a:r>
            <a:r>
              <a:rPr lang="en-GB" sz="2000" dirty="0" err="1"/>
              <a:t>koňa</a:t>
            </a:r>
            <a:r>
              <a:rPr lang="en-GB" sz="2000" dirty="0"/>
              <a:t> </a:t>
            </a:r>
            <a:r>
              <a:rPr lang="en-GB" sz="2000" dirty="0" err="1"/>
              <a:t>zúčastniť</a:t>
            </a:r>
            <a:r>
              <a:rPr lang="en-GB" sz="2000" dirty="0"/>
              <a:t> </a:t>
            </a:r>
            <a:r>
              <a:rPr lang="en-GB" sz="2000" dirty="0" err="1"/>
              <a:t>sa</a:t>
            </a:r>
            <a:r>
              <a:rPr lang="en-GB" sz="2000" dirty="0"/>
              <a:t> v </a:t>
            </a:r>
            <a:r>
              <a:rPr lang="en-GB" sz="2000" dirty="0" err="1"/>
              <a:t>preteku</a:t>
            </a:r>
            <a:r>
              <a:rPr lang="en-GB" sz="2000" dirty="0"/>
              <a:t> </a:t>
            </a:r>
            <a:r>
              <a:rPr lang="en-GB" sz="2000" dirty="0" err="1"/>
              <a:t>rozhoduje</a:t>
            </a:r>
            <a:r>
              <a:rPr lang="en-GB" sz="2000" dirty="0"/>
              <a:t> </a:t>
            </a:r>
            <a:r>
              <a:rPr lang="en-GB" sz="2000" dirty="0" err="1"/>
              <a:t>predseda</a:t>
            </a:r>
            <a:r>
              <a:rPr lang="en-GB" sz="2000" dirty="0"/>
              <a:t> </a:t>
            </a:r>
            <a:r>
              <a:rPr lang="en-GB" sz="2000" dirty="0" err="1"/>
              <a:t>rozhodcovského</a:t>
            </a:r>
            <a:r>
              <a:rPr lang="en-GB" sz="2000" dirty="0"/>
              <a:t> </a:t>
            </a:r>
            <a:r>
              <a:rPr lang="en-GB" sz="2000" dirty="0" err="1"/>
              <a:t>zboru</a:t>
            </a:r>
            <a:r>
              <a:rPr lang="en-GB" sz="2000" dirty="0"/>
              <a:t> </a:t>
            </a:r>
            <a:r>
              <a:rPr lang="en-GB" sz="2000" dirty="0" err="1"/>
              <a:t>na</a:t>
            </a:r>
            <a:r>
              <a:rPr lang="en-GB" sz="2000" dirty="0"/>
              <a:t> </a:t>
            </a:r>
            <a:r>
              <a:rPr lang="en-GB" sz="2000" dirty="0" err="1"/>
              <a:t>základe</a:t>
            </a:r>
            <a:r>
              <a:rPr lang="en-GB" sz="2000" dirty="0"/>
              <a:t> </a:t>
            </a:r>
            <a:r>
              <a:rPr lang="en-GB" sz="2000" dirty="0" err="1"/>
              <a:t>odporúčania</a:t>
            </a:r>
            <a:r>
              <a:rPr lang="en-GB" sz="2000" dirty="0"/>
              <a:t> </a:t>
            </a:r>
            <a:r>
              <a:rPr lang="en-GB" sz="2000" dirty="0" err="1"/>
              <a:t>veterinárneho</a:t>
            </a:r>
            <a:r>
              <a:rPr lang="en-GB" sz="2000" dirty="0"/>
              <a:t> </a:t>
            </a:r>
            <a:r>
              <a:rPr lang="en-GB" sz="2000" dirty="0" err="1"/>
              <a:t>delegáta</a:t>
            </a:r>
            <a:r>
              <a:rPr lang="en-GB" sz="2000" dirty="0"/>
              <a:t> v </a:t>
            </a:r>
            <a:r>
              <a:rPr lang="en-GB" sz="2000" dirty="0" err="1"/>
              <a:t>súlade</a:t>
            </a:r>
            <a:r>
              <a:rPr lang="en-GB" sz="2000" dirty="0"/>
              <a:t> s </a:t>
            </a:r>
            <a:r>
              <a:rPr lang="en-GB" sz="2000" dirty="0" err="1"/>
              <a:t>postupom</a:t>
            </a:r>
            <a:r>
              <a:rPr lang="en-GB" sz="2000" dirty="0"/>
              <a:t> </a:t>
            </a:r>
            <a:r>
              <a:rPr lang="en-GB" sz="2000" dirty="0" err="1"/>
              <a:t>uvedeným</a:t>
            </a:r>
            <a:r>
              <a:rPr lang="en-GB" sz="2000" dirty="0"/>
              <a:t> </a:t>
            </a:r>
            <a:r>
              <a:rPr lang="en-GB" sz="2000" dirty="0" err="1"/>
              <a:t>vo</a:t>
            </a:r>
            <a:r>
              <a:rPr lang="en-GB" sz="2000" dirty="0"/>
              <a:t> </a:t>
            </a:r>
            <a:r>
              <a:rPr lang="en-GB" sz="2000" dirty="0" err="1"/>
              <a:t>Veterinárnych</a:t>
            </a:r>
            <a:r>
              <a:rPr lang="en-GB" sz="2000" dirty="0"/>
              <a:t> </a:t>
            </a:r>
            <a:r>
              <a:rPr lang="en-GB" sz="2000" dirty="0" err="1"/>
              <a:t>pravidlách</a:t>
            </a:r>
            <a:r>
              <a:rPr lang="en-GB" sz="2000" dirty="0"/>
              <a:t>.</a:t>
            </a:r>
          </a:p>
          <a:p>
            <a:endParaRPr lang="en-GB" sz="2000" dirty="0"/>
          </a:p>
          <a:p>
            <a:r>
              <a:rPr lang="en-GB" sz="2000" b="1" dirty="0" err="1"/>
              <a:t>Konzultácie</a:t>
            </a:r>
            <a:r>
              <a:rPr lang="en-GB" sz="2000" b="1" dirty="0"/>
              <a:t> </a:t>
            </a:r>
            <a:r>
              <a:rPr lang="en-GB" sz="2000" b="1" dirty="0" err="1"/>
              <a:t>známok</a:t>
            </a:r>
            <a:r>
              <a:rPr lang="en-GB" sz="2000" b="1" dirty="0"/>
              <a:t>: </a:t>
            </a:r>
            <a:r>
              <a:rPr lang="en-SK" sz="2000" dirty="0"/>
              <a:t>Konzultácie udelených známok s členmi rozhodcovského zboru môže konzultovať iba tréner, organizátor preteku alebo výpočtové stredisko a to počas prestávok preteku </a:t>
            </a:r>
          </a:p>
          <a:p>
            <a:endParaRPr lang="en-GB" sz="2000" dirty="0"/>
          </a:p>
        </p:txBody>
      </p:sp>
      <p:sp>
        <p:nvSpPr>
          <p:cNvPr id="3" name="Title 2">
            <a:extLst>
              <a:ext uri="{FF2B5EF4-FFF2-40B4-BE49-F238E27FC236}">
                <a16:creationId xmlns:a16="http://schemas.microsoft.com/office/drawing/2014/main" id="{025CB126-9AFE-0648-9C7F-B39D22EB606E}"/>
              </a:ext>
            </a:extLst>
          </p:cNvPr>
          <p:cNvSpPr>
            <a:spLocks noGrp="1"/>
          </p:cNvSpPr>
          <p:nvPr>
            <p:ph type="title"/>
          </p:nvPr>
        </p:nvSpPr>
        <p:spPr/>
        <p:txBody>
          <a:bodyPr/>
          <a:lstStyle/>
          <a:p>
            <a:r>
              <a:rPr lang="en-GB" dirty="0"/>
              <a:t>SVK – </a:t>
            </a:r>
            <a:r>
              <a:rPr lang="en-GB" dirty="0" err="1"/>
              <a:t>všeobecné</a:t>
            </a:r>
            <a:r>
              <a:rPr lang="en-GB" dirty="0"/>
              <a:t> </a:t>
            </a:r>
            <a:r>
              <a:rPr lang="en-GB" dirty="0" err="1"/>
              <a:t>informácie</a:t>
            </a:r>
            <a:endParaRPr lang="en-GB" dirty="0"/>
          </a:p>
        </p:txBody>
      </p:sp>
    </p:spTree>
    <p:extLst>
      <p:ext uri="{BB962C8B-B14F-4D97-AF65-F5344CB8AC3E}">
        <p14:creationId xmlns:p14="http://schemas.microsoft.com/office/powerpoint/2010/main" val="106252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BD16F5-2E07-E149-9B43-AAFD86794B9F}"/>
              </a:ext>
            </a:extLst>
          </p:cNvPr>
          <p:cNvSpPr>
            <a:spLocks noGrp="1"/>
          </p:cNvSpPr>
          <p:nvPr>
            <p:ph type="body" sz="quarter" idx="11"/>
          </p:nvPr>
        </p:nvSpPr>
        <p:spPr/>
        <p:txBody>
          <a:bodyPr/>
          <a:lstStyle/>
          <a:p>
            <a:r>
              <a:rPr lang="en-GB" b="1" dirty="0" err="1"/>
              <a:t>Mladí</a:t>
            </a:r>
            <a:r>
              <a:rPr lang="en-GB" b="1" dirty="0"/>
              <a:t> </a:t>
            </a:r>
            <a:r>
              <a:rPr lang="en-GB" b="1" dirty="0" err="1"/>
              <a:t>jazdci</a:t>
            </a:r>
            <a:r>
              <a:rPr lang="en-GB" b="1" dirty="0"/>
              <a:t> </a:t>
            </a:r>
          </a:p>
          <a:p>
            <a:pPr lvl="1"/>
            <a:r>
              <a:rPr lang="en-GB" dirty="0" err="1"/>
              <a:t>vek</a:t>
            </a:r>
            <a:r>
              <a:rPr lang="en-GB" dirty="0"/>
              <a:t> 16 – 21</a:t>
            </a:r>
          </a:p>
          <a:p>
            <a:pPr lvl="1"/>
            <a:r>
              <a:rPr lang="en-GB" dirty="0" err="1"/>
              <a:t>Povinná</a:t>
            </a:r>
            <a:r>
              <a:rPr lang="en-GB" dirty="0"/>
              <a:t> </a:t>
            </a:r>
            <a:r>
              <a:rPr lang="en-GB" dirty="0" err="1"/>
              <a:t>zostava</a:t>
            </a:r>
            <a:r>
              <a:rPr lang="en-GB" dirty="0"/>
              <a:t>, </a:t>
            </a:r>
            <a:r>
              <a:rPr lang="en-GB" dirty="0" err="1"/>
              <a:t>Technická</a:t>
            </a:r>
            <a:r>
              <a:rPr lang="en-GB" dirty="0"/>
              <a:t> </a:t>
            </a:r>
            <a:r>
              <a:rPr lang="en-GB" dirty="0" err="1"/>
              <a:t>zostava</a:t>
            </a:r>
            <a:r>
              <a:rPr lang="en-GB" dirty="0"/>
              <a:t> a </a:t>
            </a:r>
            <a:r>
              <a:rPr lang="en-GB" dirty="0" err="1"/>
              <a:t>voľná</a:t>
            </a:r>
            <a:r>
              <a:rPr lang="en-GB" dirty="0"/>
              <a:t> </a:t>
            </a:r>
            <a:r>
              <a:rPr lang="en-GB" dirty="0" err="1"/>
              <a:t>zostava</a:t>
            </a:r>
            <a:endParaRPr lang="en-GB" dirty="0"/>
          </a:p>
          <a:p>
            <a:pPr lvl="2"/>
            <a:r>
              <a:rPr lang="en-GB" dirty="0"/>
              <a:t>V </a:t>
            </a:r>
            <a:r>
              <a:rPr lang="en-GB" dirty="0" err="1"/>
              <a:t>Technickej</a:t>
            </a:r>
            <a:r>
              <a:rPr lang="en-GB" dirty="0"/>
              <a:t> </a:t>
            </a:r>
            <a:r>
              <a:rPr lang="en-GB" dirty="0" err="1"/>
              <a:t>zostave</a:t>
            </a:r>
            <a:r>
              <a:rPr lang="en-GB" dirty="0"/>
              <a:t> </a:t>
            </a:r>
            <a:r>
              <a:rPr lang="en-GB" dirty="0" err="1"/>
              <a:t>sa</a:t>
            </a:r>
            <a:r>
              <a:rPr lang="en-GB" dirty="0"/>
              <a:t> </a:t>
            </a:r>
            <a:r>
              <a:rPr lang="en-GB" dirty="0" err="1"/>
              <a:t>hodnotia</a:t>
            </a:r>
            <a:r>
              <a:rPr lang="en-GB" dirty="0"/>
              <a:t> </a:t>
            </a:r>
            <a:r>
              <a:rPr lang="en-GB" dirty="0" err="1"/>
              <a:t>iba</a:t>
            </a:r>
            <a:r>
              <a:rPr lang="en-GB" dirty="0"/>
              <a:t> </a:t>
            </a:r>
            <a:r>
              <a:rPr lang="en-GB" dirty="0" err="1"/>
              <a:t>prvé</a:t>
            </a:r>
            <a:r>
              <a:rPr lang="en-GB" dirty="0"/>
              <a:t> 3 </a:t>
            </a:r>
            <a:r>
              <a:rPr lang="en-GB" dirty="0" err="1"/>
              <a:t>technické</a:t>
            </a:r>
            <a:r>
              <a:rPr lang="en-GB" dirty="0"/>
              <a:t> </a:t>
            </a:r>
            <a:r>
              <a:rPr lang="en-GB" dirty="0" err="1"/>
              <a:t>cviky</a:t>
            </a:r>
            <a:r>
              <a:rPr lang="en-GB" dirty="0"/>
              <a:t>.</a:t>
            </a:r>
          </a:p>
          <a:p>
            <a:pPr lvl="2"/>
            <a:r>
              <a:rPr lang="en-GB" dirty="0"/>
              <a:t>Limit 1 </a:t>
            </a:r>
            <a:r>
              <a:rPr lang="en-GB" dirty="0" err="1"/>
              <a:t>minúta</a:t>
            </a:r>
            <a:endParaRPr lang="en-GB" dirty="0"/>
          </a:p>
          <a:p>
            <a:endParaRPr lang="en-GB" dirty="0"/>
          </a:p>
          <a:p>
            <a:r>
              <a:rPr lang="en-GB" b="1" dirty="0"/>
              <a:t>Senior </a:t>
            </a:r>
            <a:r>
              <a:rPr lang="en-GB" b="1" dirty="0" err="1"/>
              <a:t>jednotlivec</a:t>
            </a:r>
            <a:endParaRPr lang="en-GB" b="1" dirty="0"/>
          </a:p>
          <a:p>
            <a:pPr lvl="1"/>
            <a:r>
              <a:rPr lang="en-GB" dirty="0" err="1"/>
              <a:t>vek</a:t>
            </a:r>
            <a:r>
              <a:rPr lang="en-GB" dirty="0"/>
              <a:t> 16  (</a:t>
            </a:r>
            <a:r>
              <a:rPr lang="en-GB" dirty="0" err="1"/>
              <a:t>zmena</a:t>
            </a:r>
            <a:r>
              <a:rPr lang="en-GB" dirty="0"/>
              <a:t> </a:t>
            </a:r>
            <a:r>
              <a:rPr lang="en-GB" dirty="0" err="1"/>
              <a:t>pôvodne</a:t>
            </a:r>
            <a:r>
              <a:rPr lang="en-GB" dirty="0"/>
              <a:t> bolo 15r)</a:t>
            </a:r>
          </a:p>
        </p:txBody>
      </p:sp>
      <p:sp>
        <p:nvSpPr>
          <p:cNvPr id="3" name="Title 2">
            <a:extLst>
              <a:ext uri="{FF2B5EF4-FFF2-40B4-BE49-F238E27FC236}">
                <a16:creationId xmlns:a16="http://schemas.microsoft.com/office/drawing/2014/main" id="{63A8CC81-43B7-3D4B-98F3-0081E26CCE8B}"/>
              </a:ext>
            </a:extLst>
          </p:cNvPr>
          <p:cNvSpPr>
            <a:spLocks noGrp="1"/>
          </p:cNvSpPr>
          <p:nvPr>
            <p:ph type="title"/>
          </p:nvPr>
        </p:nvSpPr>
        <p:spPr/>
        <p:txBody>
          <a:bodyPr/>
          <a:lstStyle/>
          <a:p>
            <a:r>
              <a:rPr lang="en-GB" dirty="0" err="1"/>
              <a:t>Voltížne</a:t>
            </a:r>
            <a:r>
              <a:rPr lang="en-GB" dirty="0"/>
              <a:t> </a:t>
            </a:r>
            <a:r>
              <a:rPr lang="en-GB" dirty="0" err="1"/>
              <a:t>pravidlá</a:t>
            </a:r>
            <a:r>
              <a:rPr lang="en-GB" dirty="0"/>
              <a:t> a </a:t>
            </a:r>
            <a:r>
              <a:rPr lang="en-GB" dirty="0" err="1"/>
              <a:t>smernica</a:t>
            </a:r>
            <a:r>
              <a:rPr lang="en-GB" dirty="0"/>
              <a:t>  SJF</a:t>
            </a:r>
          </a:p>
        </p:txBody>
      </p:sp>
    </p:spTree>
    <p:extLst>
      <p:ext uri="{BB962C8B-B14F-4D97-AF65-F5344CB8AC3E}">
        <p14:creationId xmlns:p14="http://schemas.microsoft.com/office/powerpoint/2010/main" val="524018102"/>
      </p:ext>
    </p:extLst>
  </p:cSld>
  <p:clrMapOvr>
    <a:masterClrMapping/>
  </p:clrMapOvr>
</p:sld>
</file>

<file path=ppt/theme/theme1.xml><?xml version="1.0" encoding="utf-8"?>
<a:theme xmlns:a="http://schemas.openxmlformats.org/drawingml/2006/main" name="Vaulting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FC0868B8-7FB0-4EED-84F2-9598116D79D9}"/>
    </a:ext>
  </a:extLst>
</a:theme>
</file>

<file path=ppt/theme/theme2.xml><?xml version="1.0" encoding="utf-8"?>
<a:theme xmlns:a="http://schemas.openxmlformats.org/drawingml/2006/main" name="2 Vaulting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87BCF94C-60F4-4F4F-93E7-3FB880720F65}"/>
    </a:ext>
  </a:extLst>
</a:theme>
</file>

<file path=ppt/theme/theme3.xml><?xml version="1.0" encoding="utf-8"?>
<a:theme xmlns:a="http://schemas.openxmlformats.org/drawingml/2006/main" name="1_Jumping Divide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C480E9EB-C947-4139-948E-D62A5E937FE8}"/>
    </a:ext>
  </a:extLst>
</a:theme>
</file>

<file path=ppt/theme/theme4.xml><?xml version="1.0" encoding="utf-8"?>
<a:theme xmlns:a="http://schemas.openxmlformats.org/drawingml/2006/main" name="Vaulting Divide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536C055F-E43F-465F-8865-F77DA7E8780A}"/>
    </a:ext>
  </a:extLst>
</a:theme>
</file>

<file path=ppt/theme/theme5.xml><?xml version="1.0" encoding="utf-8"?>
<a:theme xmlns:a="http://schemas.openxmlformats.org/drawingml/2006/main" name="FEI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215B1845-E78D-4CD7-9B78-AB2C09032B49}"/>
    </a:ext>
  </a:extLst>
</a:theme>
</file>

<file path=ppt/theme/theme6.xml><?xml version="1.0" encoding="utf-8"?>
<a:theme xmlns:a="http://schemas.openxmlformats.org/drawingml/2006/main" name="FEI Divide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47B23C7B-244F-4713-8024-623CFBF47091}"/>
    </a:ext>
  </a:extLst>
</a:theme>
</file>

<file path=ppt/theme/theme7.xml><?xml version="1.0" encoding="utf-8"?>
<a:theme xmlns:a="http://schemas.openxmlformats.org/drawingml/2006/main" name="Vaulting 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I_Vaulting_PPT_Template.pptx" id="{464F76AE-6B6E-420A-B5B0-BD7F3F4F3E2C}" vid="{67B70BA0-1BA8-40BA-AE2E-72418DF2FAE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Vaulting Title Page</Template>
  <TotalTime>8988</TotalTime>
  <Words>3226</Words>
  <Application>Microsoft Macintosh PowerPoint</Application>
  <PresentationFormat>On-screen Show (16:9)</PresentationFormat>
  <Paragraphs>383</Paragraphs>
  <Slides>50</Slides>
  <Notes>37</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50</vt:i4>
      </vt:variant>
    </vt:vector>
  </HeadingPairs>
  <TitlesOfParts>
    <vt:vector size="69" baseType="lpstr">
      <vt:lpstr>FEI Bold</vt:lpstr>
      <vt:lpstr>FEI light</vt:lpstr>
      <vt:lpstr>Gotham Bold</vt:lpstr>
      <vt:lpstr>FEI</vt:lpstr>
      <vt:lpstr>Wingdings</vt:lpstr>
      <vt:lpstr>Calibri</vt:lpstr>
      <vt:lpstr>Gotham Book</vt:lpstr>
      <vt:lpstr>FEI Bold</vt:lpstr>
      <vt:lpstr>Times New Roman</vt:lpstr>
      <vt:lpstr>Arial</vt:lpstr>
      <vt:lpstr>Verdana</vt:lpstr>
      <vt:lpstr>Vaulting Title Page</vt:lpstr>
      <vt:lpstr>2 Vaulting Title Page</vt:lpstr>
      <vt:lpstr>1_Jumping Divider Slides</vt:lpstr>
      <vt:lpstr>Vaulting Divider Slides</vt:lpstr>
      <vt:lpstr>FEI Title Page</vt:lpstr>
      <vt:lpstr>FEI Divider Slides</vt:lpstr>
      <vt:lpstr>Vaulting Custom Design</vt:lpstr>
      <vt:lpstr>Document</vt:lpstr>
      <vt:lpstr> PREŠKOLENIE – Voltížne pravidlá SJF 27 Marec 2022</vt:lpstr>
      <vt:lpstr>AGENDA</vt:lpstr>
      <vt:lpstr>SVK – všeobecné informácie</vt:lpstr>
      <vt:lpstr>SVK – všeobecné informácie</vt:lpstr>
      <vt:lpstr>SVK – všeobecné informácie</vt:lpstr>
      <vt:lpstr>SVK – všeobecné informácie</vt:lpstr>
      <vt:lpstr>SVK – všeobecné informácie</vt:lpstr>
      <vt:lpstr>SVK – všeobecné informácie</vt:lpstr>
      <vt:lpstr>Voltížne pravidlá a smernica  SJF</vt:lpstr>
      <vt:lpstr>Nový technický cvik – Premet bokom z krku na chrbát koňa (Mlynské kolo)</vt:lpstr>
      <vt:lpstr>Mlynské kolo</vt:lpstr>
      <vt:lpstr>Mlynské kolo </vt:lpstr>
      <vt:lpstr>PowerPoint Presentation</vt:lpstr>
      <vt:lpstr>PowerPoint Presentation</vt:lpstr>
      <vt:lpstr>PowerPoint Presentation</vt:lpstr>
      <vt:lpstr>PowerPoint Presentation</vt:lpstr>
      <vt:lpstr>PowerPoint Presentation</vt:lpstr>
      <vt:lpstr>Referenčná známka – použitie</vt:lpstr>
      <vt:lpstr>Mlynské kolo </vt:lpstr>
      <vt:lpstr>FEI MAIN RULE CHANGES 2022 – </vt:lpstr>
      <vt:lpstr>RULES 2022 – FEI video</vt:lpstr>
      <vt:lpstr>Forum 2022</vt:lpstr>
      <vt:lpstr>General</vt:lpstr>
      <vt:lpstr>PowerPoint Presentation</vt:lpstr>
      <vt:lpstr>Senior Championships – Nations Team </vt:lpstr>
      <vt:lpstr>PowerPoint Presentation</vt:lpstr>
      <vt:lpstr>PowerPoint Presentation</vt:lpstr>
      <vt:lpstr>Scoring  - calculation of the scores</vt:lpstr>
      <vt:lpstr>Scoring  - calculation of the scores</vt:lpstr>
      <vt:lpstr>Scoring  - calculation of the scores</vt:lpstr>
      <vt:lpstr>PowerPoint Presentation</vt:lpstr>
      <vt:lpstr>Entries per NF at the Championships</vt:lpstr>
      <vt:lpstr>Substitution</vt:lpstr>
      <vt:lpstr>HORSE BLOOD RULE</vt:lpstr>
      <vt:lpstr>HORSE BLOOD RULE</vt:lpstr>
      <vt:lpstr>HORSE BLOOD RULE</vt:lpstr>
      <vt:lpstr>Vaulting Horse - Equipment</vt:lpstr>
      <vt:lpstr>Vaulting Horse - Equipment</vt:lpstr>
      <vt:lpstr>Vaulting Horse - Equipment</vt:lpstr>
      <vt:lpstr>Vaulting Horse - Equipment</vt:lpstr>
      <vt:lpstr>Vaulting Horse - Equipment</vt:lpstr>
      <vt:lpstr>Vaulting Horse - Equipment</vt:lpstr>
      <vt:lpstr>Vaulting Horse - Equipment</vt:lpstr>
      <vt:lpstr>OFFICIALS</vt:lpstr>
      <vt:lpstr>GUIDELINES 2022</vt:lpstr>
      <vt:lpstr>Guidelines 2022</vt:lpstr>
      <vt:lpstr>RULE/GUIDELINES changes 2023</vt:lpstr>
      <vt:lpstr>GUIDELINES changes as of 2023</vt:lpstr>
      <vt:lpstr>RULE changes as of 2023? NEW scoring system of the Free Test</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Pavla Krauspe</dc:creator>
  <cp:lastModifiedBy>Pavla Krauspe</cp:lastModifiedBy>
  <cp:revision>57</cp:revision>
  <dcterms:created xsi:type="dcterms:W3CDTF">2021-03-23T12:00:57Z</dcterms:created>
  <dcterms:modified xsi:type="dcterms:W3CDTF">2022-03-28T06:43:47Z</dcterms:modified>
</cp:coreProperties>
</file>